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handoutMasterIdLst>
    <p:handoutMasterId r:id="rId24"/>
  </p:handoutMasterIdLst>
  <p:sldIdLst>
    <p:sldId id="256" r:id="rId5"/>
    <p:sldId id="277" r:id="rId6"/>
    <p:sldId id="278" r:id="rId7"/>
    <p:sldId id="283" r:id="rId8"/>
    <p:sldId id="279" r:id="rId9"/>
    <p:sldId id="284" r:id="rId10"/>
    <p:sldId id="285" r:id="rId11"/>
    <p:sldId id="280" r:id="rId12"/>
    <p:sldId id="281" r:id="rId13"/>
    <p:sldId id="282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58" r:id="rId23"/>
  </p:sldIdLst>
  <p:sldSz cx="12192000" cy="6858000"/>
  <p:notesSz cx="6858000" cy="9144000"/>
  <p:embeddedFontLst>
    <p:embeddedFont>
      <p:font typeface="Alte DIN 1451 Mittelschrift" panose="020B0603020202020204" pitchFamily="34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Nunito" pitchFamily="2" charset="0"/>
      <p:regular r:id="rId30"/>
      <p:bold r:id="rId31"/>
      <p:italic r:id="rId32"/>
      <p:boldItalic r:id="rId33"/>
    </p:embeddedFont>
  </p:embeddedFontLst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1525">
          <p15:clr>
            <a:srgbClr val="A4A3A4"/>
          </p15:clr>
        </p15:guide>
        <p15:guide id="5" orient="horz" pos="3884">
          <p15:clr>
            <a:srgbClr val="A4A3A4"/>
          </p15:clr>
        </p15:guide>
        <p15:guide id="7" orient="horz" pos="1253">
          <p15:clr>
            <a:srgbClr val="A4A3A4"/>
          </p15:clr>
        </p15:guide>
        <p15:guide id="8" orient="horz" pos="2160">
          <p15:clr>
            <a:srgbClr val="A4A3A4"/>
          </p15:clr>
        </p15:guide>
        <p15:guide id="10" pos="7061">
          <p15:clr>
            <a:srgbClr val="A4A3A4"/>
          </p15:clr>
        </p15:guide>
        <p15:guide id="11" pos="619">
          <p15:clr>
            <a:srgbClr val="A4A3A4"/>
          </p15:clr>
        </p15:guide>
        <p15:guide id="1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  <a:srgbClr val="F3F4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B7AA07-A1DA-4124-B892-58D032C607ED}" vWet="4" dt="2023-09-01T17:52:40.781"/>
    <p1510:client id="{7005DEE0-125B-45AC-9A0E-DE9B8F232508}" v="404" dt="2023-09-01T18:22:06.8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936" y="66"/>
      </p:cViewPr>
      <p:guideLst>
        <p:guide orient="horz" pos="1525"/>
        <p:guide orient="horz" pos="3884"/>
        <p:guide orient="horz" pos="1253"/>
        <p:guide orient="horz" pos="2160"/>
        <p:guide pos="7061"/>
        <p:guide pos="61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li-Hemminki, Juha" userId="5fbc7864-3619-49de-a4cb-ded3da4de777" providerId="ADAL" clId="{96D89DDC-3699-4117-BE4C-831FC582FAE8}"/>
    <pc:docChg chg="modSld">
      <pc:chgData name="Yli-Hemminki, Juha" userId="5fbc7864-3619-49de-a4cb-ded3da4de777" providerId="ADAL" clId="{96D89DDC-3699-4117-BE4C-831FC582FAE8}" dt="2022-01-27T15:54:27.718" v="19" actId="20577"/>
      <pc:docMkLst>
        <pc:docMk/>
      </pc:docMkLst>
      <pc:sldChg chg="modSp mod">
        <pc:chgData name="Yli-Hemminki, Juha" userId="5fbc7864-3619-49de-a4cb-ded3da4de777" providerId="ADAL" clId="{96D89DDC-3699-4117-BE4C-831FC582FAE8}" dt="2022-01-27T15:54:11.948" v="15" actId="20577"/>
        <pc:sldMkLst>
          <pc:docMk/>
          <pc:sldMk cId="2943126155" sldId="278"/>
        </pc:sldMkLst>
        <pc:spChg chg="mod">
          <ac:chgData name="Yli-Hemminki, Juha" userId="5fbc7864-3619-49de-a4cb-ded3da4de777" providerId="ADAL" clId="{96D89DDC-3699-4117-BE4C-831FC582FAE8}" dt="2022-01-27T15:54:11.948" v="15" actId="20577"/>
          <ac:spMkLst>
            <pc:docMk/>
            <pc:sldMk cId="2943126155" sldId="278"/>
            <ac:spMk id="2" creationId="{EF0C2665-976A-4F10-93D9-8A2AC3DB3156}"/>
          </ac:spMkLst>
        </pc:spChg>
      </pc:sldChg>
      <pc:sldChg chg="modSp mod">
        <pc:chgData name="Yli-Hemminki, Juha" userId="5fbc7864-3619-49de-a4cb-ded3da4de777" providerId="ADAL" clId="{96D89DDC-3699-4117-BE4C-831FC582FAE8}" dt="2022-01-27T15:54:27.718" v="19" actId="20577"/>
        <pc:sldMkLst>
          <pc:docMk/>
          <pc:sldMk cId="2807452302" sldId="279"/>
        </pc:sldMkLst>
        <pc:spChg chg="mod">
          <ac:chgData name="Yli-Hemminki, Juha" userId="5fbc7864-3619-49de-a4cb-ded3da4de777" providerId="ADAL" clId="{96D89DDC-3699-4117-BE4C-831FC582FAE8}" dt="2022-01-27T15:54:27.718" v="19" actId="20577"/>
          <ac:spMkLst>
            <pc:docMk/>
            <pc:sldMk cId="2807452302" sldId="279"/>
            <ac:spMk id="2" creationId="{EF0C2665-976A-4F10-93D9-8A2AC3DB3156}"/>
          </ac:spMkLst>
        </pc:spChg>
      </pc:sldChg>
    </pc:docChg>
  </pc:docChgLst>
  <pc:docChgLst>
    <pc:chgData name="Yli-Hemminki, Juha" userId="5fbc7864-3619-49de-a4cb-ded3da4de777" providerId="ADAL" clId="{7005DEE0-125B-45AC-9A0E-DE9B8F232508}"/>
    <pc:docChg chg="undo custSel addSld modSld">
      <pc:chgData name="Yli-Hemminki, Juha" userId="5fbc7864-3619-49de-a4cb-ded3da4de777" providerId="ADAL" clId="{7005DEE0-125B-45AC-9A0E-DE9B8F232508}" dt="2023-09-01T18:22:06.850" v="399" actId="20577"/>
      <pc:docMkLst>
        <pc:docMk/>
      </pc:docMkLst>
      <pc:sldChg chg="modSp mod">
        <pc:chgData name="Yli-Hemminki, Juha" userId="5fbc7864-3619-49de-a4cb-ded3da4de777" providerId="ADAL" clId="{7005DEE0-125B-45AC-9A0E-DE9B8F232508}" dt="2023-09-01T18:20:31.072" v="386" actId="1076"/>
        <pc:sldMkLst>
          <pc:docMk/>
          <pc:sldMk cId="3083451041" sldId="283"/>
        </pc:sldMkLst>
        <pc:spChg chg="mod">
          <ac:chgData name="Yli-Hemminki, Juha" userId="5fbc7864-3619-49de-a4cb-ded3da4de777" providerId="ADAL" clId="{7005DEE0-125B-45AC-9A0E-DE9B8F232508}" dt="2023-09-01T18:20:31.072" v="386" actId="1076"/>
          <ac:spMkLst>
            <pc:docMk/>
            <pc:sldMk cId="3083451041" sldId="283"/>
            <ac:spMk id="4" creationId="{9F159D53-0891-40CF-B87C-D24214B2DC18}"/>
          </ac:spMkLst>
        </pc:spChg>
      </pc:sldChg>
      <pc:sldChg chg="modSp mod">
        <pc:chgData name="Yli-Hemminki, Juha" userId="5fbc7864-3619-49de-a4cb-ded3da4de777" providerId="ADAL" clId="{7005DEE0-125B-45AC-9A0E-DE9B8F232508}" dt="2023-09-01T17:52:40.971" v="1" actId="1076"/>
        <pc:sldMkLst>
          <pc:docMk/>
          <pc:sldMk cId="3102791712" sldId="289"/>
        </pc:sldMkLst>
        <pc:spChg chg="mod">
          <ac:chgData name="Yli-Hemminki, Juha" userId="5fbc7864-3619-49de-a4cb-ded3da4de777" providerId="ADAL" clId="{7005DEE0-125B-45AC-9A0E-DE9B8F232508}" dt="2023-09-01T17:52:40.971" v="1" actId="1076"/>
          <ac:spMkLst>
            <pc:docMk/>
            <pc:sldMk cId="3102791712" sldId="289"/>
            <ac:spMk id="2" creationId="{EF0C2665-976A-4F10-93D9-8A2AC3DB3156}"/>
          </ac:spMkLst>
        </pc:spChg>
      </pc:sldChg>
      <pc:sldChg chg="addSp modSp mod">
        <pc:chgData name="Yli-Hemminki, Juha" userId="5fbc7864-3619-49de-a4cb-ded3da4de777" providerId="ADAL" clId="{7005DEE0-125B-45AC-9A0E-DE9B8F232508}" dt="2023-09-01T17:56:52.298" v="266" actId="20577"/>
        <pc:sldMkLst>
          <pc:docMk/>
          <pc:sldMk cId="1271933494" sldId="291"/>
        </pc:sldMkLst>
        <pc:spChg chg="mod">
          <ac:chgData name="Yli-Hemminki, Juha" userId="5fbc7864-3619-49de-a4cb-ded3da4de777" providerId="ADAL" clId="{7005DEE0-125B-45AC-9A0E-DE9B8F232508}" dt="2023-09-01T17:56:35.152" v="265" actId="20577"/>
          <ac:spMkLst>
            <pc:docMk/>
            <pc:sldMk cId="1271933494" sldId="291"/>
            <ac:spMk id="2" creationId="{EF0C2665-976A-4F10-93D9-8A2AC3DB3156}"/>
          </ac:spMkLst>
        </pc:spChg>
        <pc:spChg chg="add mod">
          <ac:chgData name="Yli-Hemminki, Juha" userId="5fbc7864-3619-49de-a4cb-ded3da4de777" providerId="ADAL" clId="{7005DEE0-125B-45AC-9A0E-DE9B8F232508}" dt="2023-09-01T17:56:33.172" v="264" actId="1076"/>
          <ac:spMkLst>
            <pc:docMk/>
            <pc:sldMk cId="1271933494" sldId="291"/>
            <ac:spMk id="5" creationId="{B8EB44E8-8A6F-1096-DD5A-9D4A602FBB14}"/>
          </ac:spMkLst>
        </pc:spChg>
        <pc:spChg chg="mod">
          <ac:chgData name="Yli-Hemminki, Juha" userId="5fbc7864-3619-49de-a4cb-ded3da4de777" providerId="ADAL" clId="{7005DEE0-125B-45AC-9A0E-DE9B8F232508}" dt="2023-09-01T17:56:52.298" v="266" actId="20577"/>
          <ac:spMkLst>
            <pc:docMk/>
            <pc:sldMk cId="1271933494" sldId="291"/>
            <ac:spMk id="6" creationId="{3FCE010D-657F-4BB2-8543-4EE3D9A06549}"/>
          </ac:spMkLst>
        </pc:spChg>
        <pc:spChg chg="add mod">
          <ac:chgData name="Yli-Hemminki, Juha" userId="5fbc7864-3619-49de-a4cb-ded3da4de777" providerId="ADAL" clId="{7005DEE0-125B-45AC-9A0E-DE9B8F232508}" dt="2023-09-01T17:56:28.572" v="263" actId="1076"/>
          <ac:spMkLst>
            <pc:docMk/>
            <pc:sldMk cId="1271933494" sldId="291"/>
            <ac:spMk id="7" creationId="{BFCE7767-1013-1C6E-16CC-652C72C890D3}"/>
          </ac:spMkLst>
        </pc:spChg>
      </pc:sldChg>
      <pc:sldChg chg="addSp modSp mod">
        <pc:chgData name="Yli-Hemminki, Juha" userId="5fbc7864-3619-49de-a4cb-ded3da4de777" providerId="ADAL" clId="{7005DEE0-125B-45AC-9A0E-DE9B8F232508}" dt="2023-09-01T18:22:06.850" v="399" actId="20577"/>
        <pc:sldMkLst>
          <pc:docMk/>
          <pc:sldMk cId="4275549767" sldId="292"/>
        </pc:sldMkLst>
        <pc:spChg chg="mod">
          <ac:chgData name="Yli-Hemminki, Juha" userId="5fbc7864-3619-49de-a4cb-ded3da4de777" providerId="ADAL" clId="{7005DEE0-125B-45AC-9A0E-DE9B8F232508}" dt="2023-09-01T18:22:06.850" v="399" actId="20577"/>
          <ac:spMkLst>
            <pc:docMk/>
            <pc:sldMk cId="4275549767" sldId="292"/>
            <ac:spMk id="2" creationId="{EF0C2665-976A-4F10-93D9-8A2AC3DB3156}"/>
          </ac:spMkLst>
        </pc:spChg>
        <pc:picChg chg="add mod">
          <ac:chgData name="Yli-Hemminki, Juha" userId="5fbc7864-3619-49de-a4cb-ded3da4de777" providerId="ADAL" clId="{7005DEE0-125B-45AC-9A0E-DE9B8F232508}" dt="2023-09-01T18:16:09.534" v="352" actId="14100"/>
          <ac:picMkLst>
            <pc:docMk/>
            <pc:sldMk cId="4275549767" sldId="292"/>
            <ac:picMk id="7" creationId="{D8BDF7D2-41CB-5DDD-72AD-DE8359D37A5D}"/>
          </ac:picMkLst>
        </pc:picChg>
      </pc:sldChg>
      <pc:sldChg chg="addSp modSp add mod">
        <pc:chgData name="Yli-Hemminki, Juha" userId="5fbc7864-3619-49de-a4cb-ded3da4de777" providerId="ADAL" clId="{7005DEE0-125B-45AC-9A0E-DE9B8F232508}" dt="2023-09-01T18:21:05.527" v="392" actId="20577"/>
        <pc:sldMkLst>
          <pc:docMk/>
          <pc:sldMk cId="26696746" sldId="293"/>
        </pc:sldMkLst>
        <pc:spChg chg="add 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2" creationId="{41F95369-6BEF-12BB-31FB-D166D0CE8333}"/>
          </ac:spMkLst>
        </pc:spChg>
        <pc:spChg chg="mod">
          <ac:chgData name="Yli-Hemminki, Juha" userId="5fbc7864-3619-49de-a4cb-ded3da4de777" providerId="ADAL" clId="{7005DEE0-125B-45AC-9A0E-DE9B8F232508}" dt="2023-09-01T18:21:05.527" v="392" actId="20577"/>
          <ac:spMkLst>
            <pc:docMk/>
            <pc:sldMk cId="26696746" sldId="293"/>
            <ac:spMk id="4" creationId="{9F159D53-0891-40CF-B87C-D24214B2DC18}"/>
          </ac:spMkLst>
        </pc:spChg>
        <pc:spChg chg="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5" creationId="{4CDAFC66-68AB-8D07-42BA-8B2DFFA9A74F}"/>
          </ac:spMkLst>
        </pc:spChg>
        <pc:spChg chg="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9" creationId="{B426E584-E129-212B-BDF0-DAE77365FB8F}"/>
          </ac:spMkLst>
        </pc:spChg>
        <pc:spChg chg="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10" creationId="{464033D7-B7F6-EA9E-079F-B69F0DF69BAE}"/>
          </ac:spMkLst>
        </pc:spChg>
        <pc:spChg chg="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14" creationId="{A8E0D730-94EF-BA04-8080-470988D68636}"/>
          </ac:spMkLst>
        </pc:spChg>
        <pc:spChg chg="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18" creationId="{837A4332-7FED-EE5D-10A1-64B8F4702821}"/>
          </ac:spMkLst>
        </pc:spChg>
        <pc:spChg chg="add 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19" creationId="{6D1EBE6F-BB8A-142D-0D8D-7FED5F8C32CB}"/>
          </ac:spMkLst>
        </pc:spChg>
        <pc:spChg chg="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35" creationId="{7E6ECF28-6D80-C402-7684-7CCCB2B3F8BF}"/>
          </ac:spMkLst>
        </pc:spChg>
        <pc:spChg chg="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37" creationId="{3A154771-9485-A6BD-5703-2B2F58E174C1}"/>
          </ac:spMkLst>
        </pc:spChg>
        <pc:spChg chg="mod">
          <ac:chgData name="Yli-Hemminki, Juha" userId="5fbc7864-3619-49de-a4cb-ded3da4de777" providerId="ADAL" clId="{7005DEE0-125B-45AC-9A0E-DE9B8F232508}" dt="2023-09-01T18:19:59.615" v="384" actId="1076"/>
          <ac:spMkLst>
            <pc:docMk/>
            <pc:sldMk cId="26696746" sldId="293"/>
            <ac:spMk id="38" creationId="{023E1342-41B4-74F7-96E4-97E8A88E1C93}"/>
          </ac:spMkLst>
        </pc:spChg>
        <pc:cxnChg chg="add mod">
          <ac:chgData name="Yli-Hemminki, Juha" userId="5fbc7864-3619-49de-a4cb-ded3da4de777" providerId="ADAL" clId="{7005DEE0-125B-45AC-9A0E-DE9B8F232508}" dt="2023-09-01T18:19:59.615" v="384" actId="1076"/>
          <ac:cxnSpMkLst>
            <pc:docMk/>
            <pc:sldMk cId="26696746" sldId="293"/>
            <ac:cxnSpMk id="7" creationId="{56D39795-F73D-FE44-9EDC-2C0564A06408}"/>
          </ac:cxnSpMkLst>
        </pc:cxnChg>
        <pc:cxnChg chg="mod">
          <ac:chgData name="Yli-Hemminki, Juha" userId="5fbc7864-3619-49de-a4cb-ded3da4de777" providerId="ADAL" clId="{7005DEE0-125B-45AC-9A0E-DE9B8F232508}" dt="2023-09-01T18:19:59.615" v="384" actId="1076"/>
          <ac:cxnSpMkLst>
            <pc:docMk/>
            <pc:sldMk cId="26696746" sldId="293"/>
            <ac:cxnSpMk id="12" creationId="{09C66317-5E1C-F10B-D456-202D7E2F4235}"/>
          </ac:cxnSpMkLst>
        </pc:cxnChg>
        <pc:cxnChg chg="mod">
          <ac:chgData name="Yli-Hemminki, Juha" userId="5fbc7864-3619-49de-a4cb-ded3da4de777" providerId="ADAL" clId="{7005DEE0-125B-45AC-9A0E-DE9B8F232508}" dt="2023-09-01T18:19:59.615" v="384" actId="1076"/>
          <ac:cxnSpMkLst>
            <pc:docMk/>
            <pc:sldMk cId="26696746" sldId="293"/>
            <ac:cxnSpMk id="15" creationId="{34B12347-2919-20F0-46AB-A2D85012BA4D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>
            <a:extLst>
              <a:ext uri="{FF2B5EF4-FFF2-40B4-BE49-F238E27FC236}">
                <a16:creationId xmlns:a16="http://schemas.microsoft.com/office/drawing/2014/main" id="{1F111800-42FE-4D4B-94C4-E6F5C5F4C8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E44E540E-34B1-AD4E-B743-F20CDC74A7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B1A5F0DA-0CF3-2740-8216-2E2D2F155F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6D7F1-9A20-BD46-B57D-C69D2AA26F6A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65445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2.png>
</file>

<file path=ppt/media/image4.jpeg>
</file>

<file path=ppt/media/image6.png>
</file>

<file path=ppt/media/image8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9576" y="1988840"/>
            <a:ext cx="7705725" cy="1384995"/>
          </a:xfrm>
        </p:spPr>
        <p:txBody>
          <a:bodyPr anchor="b">
            <a:spAutoFit/>
          </a:bodyPr>
          <a:lstStyle>
            <a:lvl1pPr algn="ctr">
              <a:defRPr sz="5000" b="1" i="0">
                <a:solidFill>
                  <a:srgbClr val="201751"/>
                </a:solidFill>
                <a:latin typeface="Alte DIN 1451 Mittelschrift" panose="020B0603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79576" y="4005064"/>
            <a:ext cx="7705725" cy="432048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 b="1">
                <a:solidFill>
                  <a:srgbClr val="20175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Author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BD34444-DC8A-47A6-B209-3E287D79B680}" type="datetime1">
              <a:rPr lang="fi-FI" smtClean="0"/>
              <a:t>6.9.2023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1DE5B2B-557B-4D3C-99F9-E6A0DE1A7D66}" type="slidenum">
              <a:rPr lang="fi-FI" smtClean="0"/>
              <a:pPr/>
              <a:t>‹#›</a:t>
            </a:fld>
            <a:endParaRPr lang="fi-FI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2279576" y="4437112"/>
            <a:ext cx="7705725" cy="432048"/>
          </a:xfrm>
        </p:spPr>
        <p:txBody>
          <a:bodyPr anchor="t" anchorCtr="0"/>
          <a:lstStyle>
            <a:lvl1pPr marL="0" indent="0" algn="ctr">
              <a:spcBef>
                <a:spcPts val="0"/>
              </a:spcBef>
              <a:buNone/>
              <a:defRPr sz="2000" b="1">
                <a:solidFill>
                  <a:srgbClr val="20175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34963" y="6377728"/>
            <a:ext cx="11522075" cy="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447" y="5328556"/>
            <a:ext cx="2879998" cy="52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92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664" y="1989139"/>
            <a:ext cx="6553496" cy="37266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07C31-228E-4C3D-AB71-F52270B414FA}" type="datetime1">
              <a:rPr lang="fi-FI" smtClean="0"/>
              <a:t>6.9.2023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82662" y="836712"/>
            <a:ext cx="10226676" cy="8539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38BC58AC-9241-6443-AB8A-C8BDB36BA4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897367" y="1969691"/>
            <a:ext cx="3311971" cy="2683445"/>
          </a:xfrm>
          <a:prstGeom prst="rect">
            <a:avLst/>
          </a:prstGeom>
          <a:solidFill>
            <a:srgbClr val="DAD9D7"/>
          </a:solidFill>
        </p:spPr>
        <p:txBody>
          <a:bodyPr/>
          <a:lstStyle>
            <a:lvl1pPr algn="ctr">
              <a:defRPr sz="1000"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2C589C0-4F6A-294E-9258-DE37113E1D6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96200" y="4653136"/>
            <a:ext cx="3313138" cy="1062612"/>
          </a:xfrm>
          <a:prstGeom prst="rect">
            <a:avLst/>
          </a:prstGeo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 sz="2000" b="1">
                <a:ln w="3175">
                  <a:solidFill>
                    <a:srgbClr val="002060">
                      <a:alpha val="3000"/>
                    </a:srgbClr>
                  </a:solidFill>
                </a:ln>
                <a:solidFill>
                  <a:srgbClr val="F5F5F5"/>
                </a:solidFill>
              </a:defRPr>
            </a:lvl1pPr>
            <a:lvl2pPr marL="0" indent="0" algn="ctr">
              <a:buFontTx/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9327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99856" y="1989139"/>
            <a:ext cx="6409482" cy="37266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43937-66E7-422F-B89E-0392D96D2E92}" type="datetime1">
              <a:rPr lang="fi-FI" smtClean="0"/>
              <a:t>6.9.2023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82662" y="836712"/>
            <a:ext cx="10226676" cy="8539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B79B04C3-D3F7-EA49-BF41-51F195C743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83829" y="1969691"/>
            <a:ext cx="3311971" cy="2683445"/>
          </a:xfrm>
          <a:prstGeom prst="rect">
            <a:avLst/>
          </a:prstGeom>
          <a:solidFill>
            <a:srgbClr val="DAD9D7"/>
          </a:solidFill>
        </p:spPr>
        <p:txBody>
          <a:bodyPr/>
          <a:lstStyle>
            <a:lvl1pPr algn="ctr">
              <a:defRPr sz="1000"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69D00C-067C-FB4D-B903-38C7539422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82662" y="4653136"/>
            <a:ext cx="3313138" cy="1062612"/>
          </a:xfrm>
          <a:prstGeom prst="rect">
            <a:avLst/>
          </a:prstGeo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 sz="2000" b="1">
                <a:ln w="3175">
                  <a:solidFill>
                    <a:schemeClr val="accent1">
                      <a:alpha val="56000"/>
                    </a:schemeClr>
                  </a:solidFill>
                </a:ln>
                <a:solidFill>
                  <a:schemeClr val="bg1"/>
                </a:solidFill>
              </a:defRPr>
            </a:lvl1pPr>
            <a:lvl2pPr marL="0" indent="0" algn="ctr">
              <a:buFontTx/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FontTx/>
              <a:buNone/>
              <a:defRPr>
                <a:solidFill>
                  <a:schemeClr val="bg1"/>
                </a:solidFill>
              </a:defRPr>
            </a:lvl3pPr>
            <a:lvl4pPr marL="0" indent="0" algn="ctr">
              <a:buFontTx/>
              <a:buNone/>
              <a:defRPr>
                <a:solidFill>
                  <a:schemeClr val="bg1"/>
                </a:solidFill>
              </a:defRPr>
            </a:lvl4pPr>
            <a:lvl5pPr marL="0" indent="0" algn="ctr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29607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4FEA1-EF9D-42F9-A981-7B06C1B9760E}" type="datetime1">
              <a:rPr lang="fi-FI" smtClean="0"/>
              <a:t>6.9.2023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578071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400" y="836712"/>
            <a:ext cx="10801200" cy="276999"/>
          </a:xfrm>
        </p:spPr>
        <p:txBody>
          <a:bodyPr>
            <a:spAutoFit/>
          </a:bodyPr>
          <a:lstStyle>
            <a:lvl1pPr>
              <a:defRPr sz="20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A5F11-4E29-4602-9E1C-46A8E4210C59}" type="datetime1">
              <a:rPr lang="fi-FI" smtClean="0"/>
              <a:t>6.9.2023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  <p:sp>
        <p:nvSpPr>
          <p:cNvPr id="7" name="Chart Placeholder 6"/>
          <p:cNvSpPr>
            <a:spLocks noGrp="1"/>
          </p:cNvSpPr>
          <p:nvPr>
            <p:ph type="chart" sz="quarter" idx="13"/>
          </p:nvPr>
        </p:nvSpPr>
        <p:spPr>
          <a:xfrm>
            <a:off x="695325" y="1268760"/>
            <a:ext cx="10801350" cy="4392488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72726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400" y="836712"/>
            <a:ext cx="10801200" cy="276999"/>
          </a:xfrm>
        </p:spPr>
        <p:txBody>
          <a:bodyPr>
            <a:spAutoFit/>
          </a:bodyPr>
          <a:lstStyle>
            <a:lvl1pPr>
              <a:defRPr sz="2000" b="1" i="0">
                <a:latin typeface="Alte DIN 1451 Mittelschrift" panose="020B0603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4101C-0753-4CF7-A4EC-634A70D4236F}" type="datetime1">
              <a:rPr lang="fi-FI" smtClean="0"/>
              <a:t>6.9.2023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4"/>
          </p:nvPr>
        </p:nvSpPr>
        <p:spPr>
          <a:xfrm>
            <a:off x="695325" y="1268760"/>
            <a:ext cx="10801350" cy="43204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9152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5A0E0-293C-409C-B1D4-EA05F4B2C510}" type="datetime1">
              <a:rPr lang="fi-FI" smtClean="0"/>
              <a:t>6.9.2023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305341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hank You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fld id="{4107EAAD-C0F5-43E9-93D2-9E4E0C5F48E6}" type="datetime1">
              <a:rPr lang="fi-FI" smtClean="0"/>
              <a:t>6.9.2023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fld id="{A1DE5B2B-557B-4D3C-99F9-E6A0DE1A7D66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6" name="Kuva 5">
            <a:extLst>
              <a:ext uri="{FF2B5EF4-FFF2-40B4-BE49-F238E27FC236}">
                <a16:creationId xmlns:a16="http://schemas.microsoft.com/office/drawing/2014/main" id="{5CE1DFCE-B6CD-0E45-99D6-9A7DB006D5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100" y="2768600"/>
            <a:ext cx="3988799" cy="132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834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58000">
                <a:moveTo>
                  <a:pt x="334963" y="6377728"/>
                </a:moveTo>
                <a:lnTo>
                  <a:pt x="334963" y="6381328"/>
                </a:lnTo>
                <a:lnTo>
                  <a:pt x="11857038" y="6381328"/>
                </a:lnTo>
                <a:lnTo>
                  <a:pt x="11857038" y="6377728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D0D8F2"/>
          </a:solidFill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2663" y="2819837"/>
            <a:ext cx="7705725" cy="553998"/>
          </a:xfrm>
        </p:spPr>
        <p:txBody>
          <a:bodyPr anchor="b">
            <a:spAutoFit/>
          </a:bodyPr>
          <a:lstStyle>
            <a:lvl1pPr algn="l">
              <a:defRPr sz="4000" b="1" i="0">
                <a:solidFill>
                  <a:srgbClr val="001B71"/>
                </a:solidFill>
                <a:latin typeface="Alte DIN 1451 Mittelschrift" panose="020B0603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82663" y="4005064"/>
            <a:ext cx="7705725" cy="43204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 b="1">
                <a:solidFill>
                  <a:srgbClr val="001B7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Author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D519F-9A79-4687-ADCF-DE9030FC4488}" type="datetime1">
              <a:rPr lang="fi-FI" smtClean="0"/>
              <a:t>6.9.2023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err="1"/>
              <a:t>Esityksen</a:t>
            </a:r>
            <a:r>
              <a:rPr lang="en-US"/>
              <a:t> </a:t>
            </a:r>
            <a:r>
              <a:rPr lang="en-US" err="1"/>
              <a:t>nimi</a:t>
            </a:r>
            <a:r>
              <a:rPr lang="en-US"/>
              <a:t> ja </a:t>
            </a:r>
            <a:r>
              <a:rPr lang="en-US" err="1"/>
              <a:t>lisätietoja</a:t>
            </a:r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982663" y="4437112"/>
            <a:ext cx="7705725" cy="432048"/>
          </a:xfrm>
        </p:spPr>
        <p:txBody>
          <a:bodyPr anchor="t" anchorCtr="0"/>
          <a:lstStyle>
            <a:lvl1pPr marL="0" indent="0">
              <a:spcBef>
                <a:spcPts val="0"/>
              </a:spcBef>
              <a:buNone/>
              <a:defRPr sz="2000" b="1">
                <a:solidFill>
                  <a:srgbClr val="001B7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38599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er and Content Siluet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663" y="1989139"/>
            <a:ext cx="10226676" cy="367210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703388" indent="-274638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752B8-4B22-405B-A4B1-1FBE965E5E9F}" type="datetime1">
              <a:rPr lang="fi-FI" smtClean="0"/>
              <a:t>6.9.2023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03514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Header and Content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663" y="1989139"/>
            <a:ext cx="10226676" cy="367210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703388" indent="-274638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752B8-4B22-405B-A4B1-1FBE965E5E9F}" type="datetime1">
              <a:rPr lang="fi-FI" smtClean="0"/>
              <a:t>6.9.2023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  <p:pic>
        <p:nvPicPr>
          <p:cNvPr id="10" name="Kuva 9">
            <a:extLst>
              <a:ext uri="{FF2B5EF4-FFF2-40B4-BE49-F238E27FC236}">
                <a16:creationId xmlns:a16="http://schemas.microsoft.com/office/drawing/2014/main" id="{9316B315-7FED-4C46-8C7F-26073CD195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8681" y="379516"/>
            <a:ext cx="11811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43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er and Content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Kuva 15">
            <a:extLst>
              <a:ext uri="{FF2B5EF4-FFF2-40B4-BE49-F238E27FC236}">
                <a16:creationId xmlns:a16="http://schemas.microsoft.com/office/drawing/2014/main" id="{685531AB-3F0F-5A49-B6A5-8CFBD7E918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663" y="1989139"/>
            <a:ext cx="10226676" cy="3672109"/>
          </a:xfrm>
        </p:spPr>
        <p:txBody>
          <a:bodyPr/>
          <a:lstStyle>
            <a:lvl1pPr marL="0" indent="0">
              <a:buClr>
                <a:schemeClr val="bg1"/>
              </a:buClr>
              <a:buSzPct val="85000"/>
              <a:buFont typeface="Arial" panose="020B0604020202020204" pitchFamily="34" charset="0"/>
              <a:buNone/>
              <a:defRPr>
                <a:ln>
                  <a:noFill/>
                </a:ln>
                <a:solidFill>
                  <a:schemeClr val="bg1"/>
                </a:solidFill>
              </a:defRPr>
            </a:lvl1pPr>
            <a:lvl2pPr marL="514350" indent="-5143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96950" indent="-457200">
              <a:buClr>
                <a:schemeClr val="bg1"/>
              </a:buClr>
              <a:buFont typeface="Arial" panose="020B0604020202020204" pitchFamily="34" charset="0"/>
              <a:buChar char="•"/>
              <a:defRPr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446213" indent="-4572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703388" indent="-274638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28752B8-4B22-405B-A4B1-1FBE965E5E9F}" type="datetime1">
              <a:rPr lang="fi-FI" smtClean="0"/>
              <a:pPr/>
              <a:t>6.9.2023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err="1"/>
              <a:t>Esityksen</a:t>
            </a:r>
            <a:r>
              <a:rPr lang="en-US"/>
              <a:t> </a:t>
            </a:r>
            <a:r>
              <a:rPr lang="en-US" err="1"/>
              <a:t>nimi</a:t>
            </a:r>
            <a:r>
              <a:rPr lang="en-US"/>
              <a:t> ja </a:t>
            </a:r>
            <a:r>
              <a:rPr lang="en-US" err="1"/>
              <a:t>lisätietoja</a:t>
            </a:r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1DE5B2B-557B-4D3C-99F9-E6A0DE1A7D66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15" name="Kuva 14">
            <a:extLst>
              <a:ext uri="{FF2B5EF4-FFF2-40B4-BE49-F238E27FC236}">
                <a16:creationId xmlns:a16="http://schemas.microsoft.com/office/drawing/2014/main" id="{9579D88B-4E39-034A-A01E-30D806B7E4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81" y="381004"/>
            <a:ext cx="1180800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463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663" y="2420938"/>
            <a:ext cx="7705726" cy="553998"/>
          </a:xfrm>
        </p:spPr>
        <p:txBody>
          <a:bodyPr anchor="t" anchorCtr="0">
            <a:spAutoFit/>
          </a:bodyPr>
          <a:lstStyle>
            <a:lvl1pPr>
              <a:defRPr sz="4000">
                <a:solidFill>
                  <a:schemeClr val="bg1"/>
                </a:solidFill>
                <a:latin typeface="Alte DIN 1451 Mittelschrift" panose="020B0603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8917451-F117-4501-B979-1FD474FF4213}" type="datetime1">
              <a:rPr lang="fi-FI" smtClean="0"/>
              <a:pPr/>
              <a:t>6.9.2023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1DE5B2B-557B-4D3C-99F9-E6A0DE1A7D66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9" name="Kuva 8">
            <a:extLst>
              <a:ext uri="{FF2B5EF4-FFF2-40B4-BE49-F238E27FC236}">
                <a16:creationId xmlns:a16="http://schemas.microsoft.com/office/drawing/2014/main" id="{7C7B394D-CB92-954D-8E77-A7B899DE817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81" y="381004"/>
            <a:ext cx="1180800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953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663" y="1989138"/>
            <a:ext cx="4825305" cy="36721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4032" y="1989138"/>
            <a:ext cx="4825306" cy="36721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0D2C2-47D8-4ADE-87EF-7C8678D76656}" type="datetime1">
              <a:rPr lang="fi-FI" smtClean="0"/>
              <a:t>6.9.2023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00358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itle and Two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662" y="836712"/>
            <a:ext cx="10226675" cy="1296144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663" y="3068959"/>
            <a:ext cx="4825305" cy="25922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4032" y="3068959"/>
            <a:ext cx="4825306" cy="25922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0EDB-591B-40E4-B82C-5188C45AB474}" type="datetime1">
              <a:rPr lang="fi-FI" smtClean="0"/>
              <a:t>6.9.2023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  <p:sp>
        <p:nvSpPr>
          <p:cNvPr id="9" name="Text Placeholder 2"/>
          <p:cNvSpPr>
            <a:spLocks noGrp="1"/>
          </p:cNvSpPr>
          <p:nvPr>
            <p:ph type="body" idx="13"/>
          </p:nvPr>
        </p:nvSpPr>
        <p:spPr>
          <a:xfrm>
            <a:off x="982663" y="2138684"/>
            <a:ext cx="10226675" cy="504056"/>
          </a:xfrm>
        </p:spPr>
        <p:txBody>
          <a:bodyPr anchor="t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1B7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1976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663" y="1989137"/>
            <a:ext cx="4825305" cy="515937"/>
          </a:xfrm>
        </p:spPr>
        <p:txBody>
          <a:bodyPr anchor="t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1B7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2663" y="2636912"/>
            <a:ext cx="4825305" cy="2952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4032" y="1989137"/>
            <a:ext cx="4825306" cy="515937"/>
          </a:xfrm>
        </p:spPr>
        <p:txBody>
          <a:bodyPr anchor="t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1B7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84032" y="2636912"/>
            <a:ext cx="4825306" cy="2952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8835E-A2CE-4EA2-ACD2-F2A95F994D19}" type="datetime1">
              <a:rPr lang="fi-FI" smtClean="0"/>
              <a:t>6.9.2023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E5B2B-557B-4D3C-99F9-E6A0DE1A7D66}" type="slidenum">
              <a:rPr lang="fi-FI" smtClean="0"/>
              <a:t>‹#›</a:t>
            </a:fld>
            <a:endParaRPr lang="fi-FI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6361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uva 7">
            <a:extLst>
              <a:ext uri="{FF2B5EF4-FFF2-40B4-BE49-F238E27FC236}">
                <a16:creationId xmlns:a16="http://schemas.microsoft.com/office/drawing/2014/main" id="{6F68A384-809B-C942-8011-BF776E6042B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662" y="836712"/>
            <a:ext cx="10226675" cy="85397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i-FI"/>
              <a:t>Muokkaa </a:t>
            </a:r>
            <a:r>
              <a:rPr lang="fi-FI" err="1"/>
              <a:t>ots</a:t>
            </a:r>
            <a:r>
              <a:rPr lang="fi-FI"/>
              <a:t>. </a:t>
            </a:r>
            <a:r>
              <a:rPr lang="fi-FI" err="1"/>
              <a:t>perustyyl</a:t>
            </a:r>
            <a:r>
              <a:rPr lang="fi-FI"/>
              <a:t>. </a:t>
            </a:r>
            <a:r>
              <a:rPr lang="fi-FI" err="1"/>
              <a:t>napsautt</a:t>
            </a:r>
            <a:r>
              <a:rPr lang="fi-FI"/>
              <a:t>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663" y="1989139"/>
            <a:ext cx="10226676" cy="3600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99856" y="6525344"/>
            <a:ext cx="2592288" cy="14401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12B8C72-35BB-40AB-BD6E-D824F234D506}" type="datetime1">
              <a:rPr lang="fi-FI" smtClean="0"/>
              <a:pPr/>
              <a:t>6.9.2023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5360" y="6525344"/>
            <a:ext cx="4464496" cy="14401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err="1"/>
              <a:t>Esityksen</a:t>
            </a:r>
            <a:r>
              <a:rPr lang="en-US"/>
              <a:t> </a:t>
            </a:r>
            <a:r>
              <a:rPr lang="en-US" err="1"/>
              <a:t>nimi</a:t>
            </a:r>
            <a:r>
              <a:rPr lang="en-US"/>
              <a:t> ja </a:t>
            </a:r>
            <a:r>
              <a:rPr lang="en-US" err="1"/>
              <a:t>lisätietoja</a:t>
            </a:r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92144" y="6525344"/>
            <a:ext cx="4464894" cy="14401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9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1DE5B2B-557B-4D3C-99F9-E6A0DE1A7D66}" type="slidenum">
              <a:rPr lang="fi-FI" smtClean="0"/>
              <a:pPr/>
              <a:t>‹#›</a:t>
            </a:fld>
            <a:endParaRPr lang="fi-FI"/>
          </a:p>
        </p:txBody>
      </p:sp>
      <p:sp>
        <p:nvSpPr>
          <p:cNvPr id="45" name="(c)" hidden="1"/>
          <p:cNvSpPr txBox="1"/>
          <p:nvPr/>
        </p:nvSpPr>
        <p:spPr>
          <a:xfrm>
            <a:off x="11895146" y="6891795"/>
            <a:ext cx="290144" cy="3077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fi-FI" sz="200">
                <a:solidFill>
                  <a:schemeClr val="bg1"/>
                </a:solidFill>
                <a:latin typeface="+mn-lt"/>
              </a:rPr>
              <a:t>©grow. for</a:t>
            </a:r>
            <a:r>
              <a:rPr lang="fi-FI" sz="200" baseline="0">
                <a:solidFill>
                  <a:schemeClr val="bg1"/>
                </a:solidFill>
                <a:latin typeface="+mn-lt"/>
              </a:rPr>
              <a:t>  vaasan sahko</a:t>
            </a:r>
            <a:endParaRPr lang="en-GB" sz="200" err="1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46" name="(logo)" descr="Z:\GRW (grow)\logot\copyright_grow.png" hidden="1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000"/>
            <a:ext cx="60261" cy="1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1">
            <a:extLst>
              <a:ext uri="{FF2B5EF4-FFF2-40B4-BE49-F238E27FC236}">
                <a16:creationId xmlns:a16="http://schemas.microsoft.com/office/drawing/2014/main" id="{B38A25D8-42F8-1941-9CCA-3DEA7C30E5C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80" y="381004"/>
            <a:ext cx="1187310" cy="21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61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50" r:id="rId3"/>
    <p:sldLayoutId id="2147483683" r:id="rId4"/>
    <p:sldLayoutId id="2147483682" r:id="rId5"/>
    <p:sldLayoutId id="2147483680" r:id="rId6"/>
    <p:sldLayoutId id="2147483660" r:id="rId7"/>
    <p:sldLayoutId id="2147483652" r:id="rId8"/>
    <p:sldLayoutId id="2147483653" r:id="rId9"/>
    <p:sldLayoutId id="2147483668" r:id="rId10"/>
    <p:sldLayoutId id="2147483669" r:id="rId11"/>
    <p:sldLayoutId id="2147483654" r:id="rId12"/>
    <p:sldLayoutId id="2147483664" r:id="rId13"/>
    <p:sldLayoutId id="2147483677" r:id="rId14"/>
    <p:sldLayoutId id="2147483655" r:id="rId15"/>
    <p:sldLayoutId id="2147483670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rgbClr val="201751"/>
          </a:solidFill>
          <a:latin typeface="Alte DIN 1451 Mittelschrift" panose="020B060302020202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ts val="1000"/>
        </a:spcBef>
        <a:spcAft>
          <a:spcPts val="0"/>
        </a:spcAft>
        <a:buClr>
          <a:srgbClr val="001B71"/>
        </a:buClr>
        <a:buSzTx/>
        <a:buFontTx/>
        <a:buNone/>
        <a:tabLst/>
        <a:defRPr sz="3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357188" marR="0" indent="-357188" algn="l" defTabSz="914400" rtl="0" eaLnBrk="1" fontAlgn="auto" latinLnBrk="0" hangingPunct="1">
        <a:lnSpc>
          <a:spcPct val="100000"/>
        </a:lnSpc>
        <a:spcBef>
          <a:spcPts val="1000"/>
        </a:spcBef>
        <a:spcAft>
          <a:spcPts val="0"/>
        </a:spcAft>
        <a:buClr>
          <a:srgbClr val="001B71"/>
        </a:buClr>
        <a:buSzTx/>
        <a:buFont typeface="Arial" panose="020B0604020202020204" pitchFamily="34" charset="0"/>
        <a:buChar char="•"/>
        <a:tabLst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marR="0" indent="-266700" algn="l" defTabSz="914400" rtl="0" eaLnBrk="1" fontAlgn="auto" latinLnBrk="0" hangingPunct="1">
        <a:lnSpc>
          <a:spcPct val="100000"/>
        </a:lnSpc>
        <a:spcBef>
          <a:spcPts val="1000"/>
        </a:spcBef>
        <a:spcAft>
          <a:spcPts val="0"/>
        </a:spcAft>
        <a:buClr>
          <a:srgbClr val="001B71"/>
        </a:buClr>
        <a:buSzTx/>
        <a:buFont typeface="Arial" panose="020B0604020202020204" pitchFamily="34" charset="0"/>
        <a:buChar char="•"/>
        <a:tabLst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55713" marR="0" indent="-266700" algn="l" defTabSz="914400" rtl="0" eaLnBrk="1" fontAlgn="auto" latinLnBrk="0" hangingPunct="1">
        <a:lnSpc>
          <a:spcPct val="100000"/>
        </a:lnSpc>
        <a:spcBef>
          <a:spcPts val="1000"/>
        </a:spcBef>
        <a:spcAft>
          <a:spcPts val="0"/>
        </a:spcAft>
        <a:buClr>
          <a:srgbClr val="001B71"/>
        </a:buClr>
        <a:buSzTx/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703388" marR="0" indent="-274638" algn="l" defTabSz="914400" rtl="0" eaLnBrk="1" fontAlgn="auto" latinLnBrk="0" hangingPunct="1">
        <a:lnSpc>
          <a:spcPct val="100000"/>
        </a:lnSpc>
        <a:spcBef>
          <a:spcPts val="1000"/>
        </a:spcBef>
        <a:spcAft>
          <a:spcPts val="0"/>
        </a:spcAft>
        <a:buClr>
          <a:srgbClr val="001B71"/>
        </a:buClr>
        <a:buSzTx/>
        <a:buFont typeface="Arial" panose="020B0604020202020204" pitchFamily="34" charset="0"/>
        <a:buChar char="•"/>
        <a:tabLst/>
        <a:defRPr sz="12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15582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Nunito" panose="00000500000000000000" pitchFamily="2" charset="0"/>
        <a:buChar char="&gt;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2601913" indent="-265113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Nunito" panose="00000500000000000000" pitchFamily="2" charset="0"/>
        <a:buChar char="&gt;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3051175" indent="-2667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Nunito" panose="00000500000000000000" pitchFamily="2" charset="0"/>
        <a:buChar char="&gt;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3500438" indent="-2667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Nunito" panose="00000500000000000000" pitchFamily="2" charset="0"/>
        <a:buChar char="&gt;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F156E62-AC7A-0A4A-AB4C-1749076FE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79576" y="1988840"/>
            <a:ext cx="7705725" cy="1384995"/>
          </a:xfrm>
        </p:spPr>
        <p:txBody>
          <a:bodyPr/>
          <a:lstStyle/>
          <a:p>
            <a:r>
              <a:rPr lang="fi-FI"/>
              <a:t>Ohjelmistotuotannon perusteet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1F7C4F1C-74AE-8744-8084-FB296109CC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/>
              <a:t>Juha Yli-Hemminki</a:t>
            </a:r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FCA9534D-D628-3A47-9DFE-37E7E0D59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29433E81-7A23-8A4C-A4A5-3D4BBBC67B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i-FI" dirty="0"/>
              <a:t>07.09.2023</a:t>
            </a:r>
          </a:p>
        </p:txBody>
      </p:sp>
    </p:spTree>
    <p:extLst>
      <p:ext uri="{BB962C8B-B14F-4D97-AF65-F5344CB8AC3E}">
        <p14:creationId xmlns:p14="http://schemas.microsoft.com/office/powerpoint/2010/main" val="649929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/>
              <a:t>Jos </a:t>
            </a:r>
            <a:r>
              <a:rPr lang="en-GB" sz="2600" err="1"/>
              <a:t>samaan</a:t>
            </a:r>
            <a:r>
              <a:rPr lang="en-GB" sz="2600"/>
              <a:t> </a:t>
            </a:r>
            <a:r>
              <a:rPr lang="en-GB" sz="2600" err="1"/>
              <a:t>kohtaan</a:t>
            </a:r>
            <a:r>
              <a:rPr lang="en-GB" sz="2600"/>
              <a:t> </a:t>
            </a:r>
            <a:r>
              <a:rPr lang="en-GB" sz="2600" err="1"/>
              <a:t>koodia</a:t>
            </a:r>
            <a:r>
              <a:rPr lang="en-GB" sz="2600"/>
              <a:t> on </a:t>
            </a:r>
            <a:r>
              <a:rPr lang="en-GB" sz="2600" err="1"/>
              <a:t>tehty</a:t>
            </a:r>
            <a:r>
              <a:rPr lang="en-GB" sz="2600"/>
              <a:t> </a:t>
            </a:r>
            <a:r>
              <a:rPr lang="en-GB" sz="2600" err="1"/>
              <a:t>muutoksia</a:t>
            </a:r>
            <a:r>
              <a:rPr lang="en-GB" sz="2600"/>
              <a:t> </a:t>
            </a:r>
            <a:r>
              <a:rPr lang="en-GB" sz="2600" err="1"/>
              <a:t>haaran</a:t>
            </a:r>
            <a:r>
              <a:rPr lang="en-GB" sz="2600"/>
              <a:t> </a:t>
            </a:r>
            <a:r>
              <a:rPr lang="en-GB" sz="2600" err="1"/>
              <a:t>olemassa</a:t>
            </a:r>
            <a:r>
              <a:rPr lang="en-GB" sz="2600"/>
              <a:t> </a:t>
            </a:r>
            <a:r>
              <a:rPr lang="en-GB" sz="2600" err="1"/>
              <a:t>olon</a:t>
            </a:r>
            <a:r>
              <a:rPr lang="en-GB" sz="2600"/>
              <a:t> </a:t>
            </a:r>
            <a:r>
              <a:rPr lang="en-GB" sz="2600" err="1"/>
              <a:t>aika</a:t>
            </a:r>
            <a:r>
              <a:rPr lang="en-GB" sz="2600"/>
              <a:t> </a:t>
            </a:r>
            <a:r>
              <a:rPr lang="en-GB" sz="2600" err="1"/>
              <a:t>syntyy</a:t>
            </a:r>
            <a:r>
              <a:rPr lang="en-GB" sz="2600"/>
              <a:t> </a:t>
            </a:r>
            <a:r>
              <a:rPr lang="en-GB" sz="2600" err="1"/>
              <a:t>konflikti</a:t>
            </a:r>
            <a:r>
              <a:rPr lang="en-GB" sz="2600"/>
              <a:t> (conflict)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err="1"/>
              <a:t>Tämä</a:t>
            </a:r>
            <a:r>
              <a:rPr lang="en-GB" sz="2600"/>
              <a:t> </a:t>
            </a:r>
            <a:r>
              <a:rPr lang="en-GB" sz="2600" err="1"/>
              <a:t>tilanne</a:t>
            </a:r>
            <a:r>
              <a:rPr lang="en-GB" sz="2600"/>
              <a:t> </a:t>
            </a:r>
            <a:r>
              <a:rPr lang="en-GB" sz="2600" err="1"/>
              <a:t>vaatii</a:t>
            </a:r>
            <a:r>
              <a:rPr lang="en-GB" sz="2600"/>
              <a:t> </a:t>
            </a:r>
            <a:r>
              <a:rPr lang="en-GB" sz="2600" err="1"/>
              <a:t>tavallisesi</a:t>
            </a:r>
            <a:r>
              <a:rPr lang="en-GB" sz="2600"/>
              <a:t> </a:t>
            </a:r>
            <a:r>
              <a:rPr lang="en-GB" sz="2600" err="1"/>
              <a:t>koodaajan</a:t>
            </a:r>
            <a:r>
              <a:rPr lang="en-GB" sz="2600"/>
              <a:t> </a:t>
            </a:r>
            <a:r>
              <a:rPr lang="en-GB" sz="2600" err="1"/>
              <a:t>huomiota</a:t>
            </a:r>
            <a:r>
              <a:rPr lang="en-GB" sz="2600"/>
              <a:t> </a:t>
            </a:r>
            <a:r>
              <a:rPr lang="en-GB" sz="2600" err="1"/>
              <a:t>ja</a:t>
            </a:r>
            <a:r>
              <a:rPr lang="en-GB" sz="2600"/>
              <a:t> </a:t>
            </a:r>
            <a:r>
              <a:rPr lang="en-GB" sz="2600" err="1"/>
              <a:t>yhdistäminen</a:t>
            </a:r>
            <a:r>
              <a:rPr lang="en-GB" sz="2600"/>
              <a:t> </a:t>
            </a:r>
            <a:r>
              <a:rPr lang="en-GB" sz="2600" err="1"/>
              <a:t>pitää</a:t>
            </a:r>
            <a:r>
              <a:rPr lang="en-GB" sz="2600"/>
              <a:t> </a:t>
            </a:r>
            <a:r>
              <a:rPr lang="en-GB" sz="2600" err="1"/>
              <a:t>tehdä</a:t>
            </a:r>
            <a:r>
              <a:rPr lang="en-GB" sz="2600"/>
              <a:t> </a:t>
            </a:r>
            <a:r>
              <a:rPr lang="en-GB" sz="2600" err="1"/>
              <a:t>käsin</a:t>
            </a:r>
            <a:r>
              <a:rPr lang="en-GB" sz="2600"/>
              <a:t> (resolve conflict)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Versionhallinta</a:t>
            </a:r>
            <a:endParaRPr lang="en-GB"/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9402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err="1"/>
              <a:t>Jonkun</a:t>
            </a:r>
            <a:r>
              <a:rPr lang="en-GB" sz="2600"/>
              <a:t> </a:t>
            </a:r>
            <a:r>
              <a:rPr lang="en-GB" sz="2600" err="1"/>
              <a:t>toisen</a:t>
            </a:r>
            <a:r>
              <a:rPr lang="en-GB" sz="2600"/>
              <a:t> </a:t>
            </a:r>
            <a:r>
              <a:rPr lang="en-GB" sz="2600" err="1"/>
              <a:t>omistamaan</a:t>
            </a:r>
            <a:r>
              <a:rPr lang="en-GB" sz="2600"/>
              <a:t> </a:t>
            </a:r>
            <a:r>
              <a:rPr lang="en-GB" sz="2600" err="1"/>
              <a:t>etäsäilöön</a:t>
            </a:r>
            <a:r>
              <a:rPr lang="en-GB" sz="2600"/>
              <a:t> (Remote Repository) </a:t>
            </a:r>
            <a:r>
              <a:rPr lang="en-GB" sz="2600" err="1"/>
              <a:t>yhdistäminen</a:t>
            </a:r>
            <a:r>
              <a:rPr lang="en-GB" sz="2600"/>
              <a:t> </a:t>
            </a:r>
            <a:r>
              <a:rPr lang="en-GB" sz="2600" err="1"/>
              <a:t>tapahtuu</a:t>
            </a:r>
            <a:r>
              <a:rPr lang="en-GB" sz="2600"/>
              <a:t> </a:t>
            </a:r>
            <a:r>
              <a:rPr lang="en-GB" sz="2600" err="1"/>
              <a:t>seuraavasti</a:t>
            </a:r>
            <a:r>
              <a:rPr lang="en-GB" sz="2600"/>
              <a:t>:</a:t>
            </a:r>
          </a:p>
          <a:p>
            <a:pPr marL="814388" lvl="1" indent="-457200"/>
            <a:r>
              <a:rPr lang="en-GB" sz="2200" err="1"/>
              <a:t>Ladataan</a:t>
            </a:r>
            <a:r>
              <a:rPr lang="en-GB" sz="2200"/>
              <a:t> </a:t>
            </a:r>
            <a:r>
              <a:rPr lang="en-GB" sz="2200" err="1"/>
              <a:t>tiedostot</a:t>
            </a:r>
            <a:r>
              <a:rPr lang="en-GB" sz="2200"/>
              <a:t> </a:t>
            </a:r>
            <a:r>
              <a:rPr lang="en-GB" sz="2200" err="1"/>
              <a:t>omalle</a:t>
            </a:r>
            <a:r>
              <a:rPr lang="en-GB" sz="2200"/>
              <a:t> </a:t>
            </a:r>
            <a:r>
              <a:rPr lang="en-GB" sz="2200" err="1"/>
              <a:t>koneelle</a:t>
            </a:r>
            <a:r>
              <a:rPr lang="en-GB" sz="2200"/>
              <a:t>:</a:t>
            </a:r>
          </a:p>
          <a:p>
            <a:pPr lvl="1" indent="0">
              <a:buNone/>
            </a:pPr>
            <a:r>
              <a:rPr lang="en-GB" sz="2200"/>
              <a:t> </a:t>
            </a:r>
            <a:endParaRPr lang="en-GB" sz="2000">
              <a:solidFill>
                <a:schemeClr val="accent1"/>
              </a:solidFill>
            </a:endParaRPr>
          </a:p>
          <a:p>
            <a:pPr lvl="1" indent="0">
              <a:buNone/>
            </a:pPr>
            <a:r>
              <a:rPr lang="en-GB" sz="2200" err="1"/>
              <a:t>esim</a:t>
            </a:r>
            <a:r>
              <a:rPr lang="en-GB" sz="2200"/>
              <a:t>.</a:t>
            </a:r>
          </a:p>
          <a:p>
            <a:pPr lvl="1" indent="0">
              <a:buNone/>
            </a:pPr>
            <a:r>
              <a:rPr lang="en-GB" sz="2000"/>
              <a:t> </a:t>
            </a:r>
            <a:endParaRPr lang="en-GB" sz="2000">
              <a:solidFill>
                <a:schemeClr val="accent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Yhteistyö</a:t>
            </a:r>
            <a:endParaRPr lang="en-GB"/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uorakulmio 4">
            <a:extLst>
              <a:ext uri="{FF2B5EF4-FFF2-40B4-BE49-F238E27FC236}">
                <a16:creationId xmlns:a16="http://schemas.microsoft.com/office/drawing/2014/main" id="{1E3844FC-111C-92FD-35F2-42F96A46C85E}"/>
              </a:ext>
            </a:extLst>
          </p:cNvPr>
          <p:cNvSpPr/>
          <p:nvPr/>
        </p:nvSpPr>
        <p:spPr>
          <a:xfrm>
            <a:off x="1713062" y="3727016"/>
            <a:ext cx="5729138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clone https://github.com/</a:t>
            </a:r>
            <a:r>
              <a:rPr lang="en-GB" sz="2000">
                <a:solidFill>
                  <a:schemeClr val="bg1">
                    <a:lumMod val="50000"/>
                  </a:schemeClr>
                </a:solidFill>
              </a:rPr>
              <a:t>TUNNUS</a:t>
            </a:r>
            <a:r>
              <a:rPr lang="en-GB" sz="2000">
                <a:solidFill>
                  <a:schemeClr val="tx1"/>
                </a:solidFill>
              </a:rPr>
              <a:t>/</a:t>
            </a:r>
            <a:r>
              <a:rPr lang="en-GB" sz="2000">
                <a:solidFill>
                  <a:schemeClr val="bg1">
                    <a:lumMod val="50000"/>
                  </a:schemeClr>
                </a:solidFill>
              </a:rPr>
              <a:t>REPO</a:t>
            </a:r>
            <a:r>
              <a:rPr lang="en-GB" sz="2000">
                <a:solidFill>
                  <a:schemeClr val="accent1"/>
                </a:solidFill>
              </a:rPr>
              <a:t>.git</a:t>
            </a:r>
            <a:endParaRPr lang="fi-FI" sz="2000"/>
          </a:p>
        </p:txBody>
      </p:sp>
      <p:sp>
        <p:nvSpPr>
          <p:cNvPr id="7" name="Suorakulmio 6">
            <a:extLst>
              <a:ext uri="{FF2B5EF4-FFF2-40B4-BE49-F238E27FC236}">
                <a16:creationId xmlns:a16="http://schemas.microsoft.com/office/drawing/2014/main" id="{E6A843AB-C0CC-3106-F0CC-D2E059782943}"/>
              </a:ext>
            </a:extLst>
          </p:cNvPr>
          <p:cNvSpPr/>
          <p:nvPr/>
        </p:nvSpPr>
        <p:spPr>
          <a:xfrm>
            <a:off x="1713062" y="4721382"/>
            <a:ext cx="5729138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clone https://github.com/juhay-git/hello.git</a:t>
            </a:r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2330420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err="1"/>
              <a:t>Tehdään</a:t>
            </a:r>
            <a:r>
              <a:rPr lang="en-GB" sz="2600"/>
              <a:t> </a:t>
            </a:r>
            <a:r>
              <a:rPr lang="en-GB" sz="2600" err="1"/>
              <a:t>omalla</a:t>
            </a:r>
            <a:r>
              <a:rPr lang="en-GB" sz="2600"/>
              <a:t> </a:t>
            </a:r>
            <a:r>
              <a:rPr lang="en-GB" sz="2600" err="1"/>
              <a:t>koneella</a:t>
            </a:r>
            <a:r>
              <a:rPr lang="en-GB" sz="2600"/>
              <a:t> </a:t>
            </a:r>
            <a:r>
              <a:rPr lang="en-GB" sz="2600" err="1"/>
              <a:t>tarvittavat</a:t>
            </a:r>
            <a:r>
              <a:rPr lang="en-GB" sz="2600"/>
              <a:t> </a:t>
            </a:r>
            <a:r>
              <a:rPr lang="en-GB" sz="2600" err="1"/>
              <a:t>muutokset</a:t>
            </a:r>
            <a:r>
              <a:rPr lang="en-GB" sz="2600"/>
              <a:t> </a:t>
            </a:r>
            <a:r>
              <a:rPr lang="en-GB" sz="2600" err="1"/>
              <a:t>kooditiedostoihin</a:t>
            </a:r>
            <a:r>
              <a:rPr lang="en-GB" sz="2600"/>
              <a:t> </a:t>
            </a:r>
            <a:r>
              <a:rPr lang="en-GB" sz="2600" err="1"/>
              <a:t>ja</a:t>
            </a:r>
            <a:r>
              <a:rPr lang="en-GB" sz="2600"/>
              <a:t> </a:t>
            </a:r>
            <a:r>
              <a:rPr lang="en-GB" sz="2600" err="1"/>
              <a:t>sen</a:t>
            </a:r>
            <a:r>
              <a:rPr lang="en-GB" sz="2600"/>
              <a:t> </a:t>
            </a:r>
            <a:r>
              <a:rPr lang="en-GB" sz="2600" err="1"/>
              <a:t>jälkeen</a:t>
            </a:r>
            <a:r>
              <a:rPr lang="en-GB" sz="2600"/>
              <a:t>:</a:t>
            </a:r>
            <a:endParaRPr lang="en-GB" sz="2200"/>
          </a:p>
          <a:p>
            <a:pPr marL="700088" lvl="1" indent="-342900"/>
            <a:r>
              <a:rPr lang="en-GB" sz="2200" err="1"/>
              <a:t>Lisätään</a:t>
            </a:r>
            <a:r>
              <a:rPr lang="en-GB" sz="2200"/>
              <a:t> </a:t>
            </a:r>
            <a:r>
              <a:rPr lang="en-GB" sz="2200" err="1"/>
              <a:t>kaikki</a:t>
            </a:r>
            <a:r>
              <a:rPr lang="en-GB" sz="2200"/>
              <a:t> </a:t>
            </a:r>
            <a:r>
              <a:rPr lang="en-GB" sz="2200" err="1"/>
              <a:t>tiedostot</a:t>
            </a:r>
            <a:r>
              <a:rPr lang="en-GB" sz="2200"/>
              <a:t> </a:t>
            </a:r>
            <a:r>
              <a:rPr lang="en-GB" sz="2200" err="1"/>
              <a:t>mukaan</a:t>
            </a:r>
            <a:r>
              <a:rPr lang="en-GB" sz="2200"/>
              <a:t> </a:t>
            </a:r>
            <a:r>
              <a:rPr lang="en-GB" sz="2200" err="1"/>
              <a:t>kommittiin</a:t>
            </a:r>
            <a:r>
              <a:rPr lang="en-GB" sz="2200"/>
              <a:t> (</a:t>
            </a:r>
            <a:r>
              <a:rPr lang="en-GB" sz="2200" err="1"/>
              <a:t>pisteen</a:t>
            </a:r>
            <a:r>
              <a:rPr lang="en-GB" sz="2200"/>
              <a:t> </a:t>
            </a:r>
            <a:r>
              <a:rPr lang="en-GB" sz="2200" err="1"/>
              <a:t>tilalla</a:t>
            </a:r>
            <a:r>
              <a:rPr lang="en-GB" sz="2200"/>
              <a:t> </a:t>
            </a:r>
            <a:r>
              <a:rPr lang="en-GB" sz="2200" err="1"/>
              <a:t>voi</a:t>
            </a:r>
            <a:r>
              <a:rPr lang="en-GB" sz="2200"/>
              <a:t> olla </a:t>
            </a:r>
            <a:r>
              <a:rPr lang="en-GB" sz="2200" err="1"/>
              <a:t>myös</a:t>
            </a:r>
            <a:r>
              <a:rPr lang="en-GB" sz="2200"/>
              <a:t> </a:t>
            </a:r>
            <a:r>
              <a:rPr lang="en-GB" sz="2200" err="1"/>
              <a:t>tiedostonimi</a:t>
            </a:r>
            <a:r>
              <a:rPr lang="en-GB" sz="2200"/>
              <a:t>)</a:t>
            </a:r>
          </a:p>
          <a:p>
            <a:pPr lvl="1" indent="0">
              <a:buNone/>
            </a:pPr>
            <a:r>
              <a:rPr lang="en-GB" sz="2200">
                <a:solidFill>
                  <a:schemeClr val="accent1"/>
                </a:solidFill>
              </a:rPr>
              <a:t>	</a:t>
            </a:r>
          </a:p>
          <a:p>
            <a:pPr lvl="1" indent="0">
              <a:buNone/>
            </a:pPr>
            <a:r>
              <a:rPr lang="en-GB" sz="2000" err="1"/>
              <a:t>Tehdään</a:t>
            </a:r>
            <a:r>
              <a:rPr lang="en-GB" sz="2000"/>
              <a:t> </a:t>
            </a:r>
            <a:r>
              <a:rPr lang="en-GB" sz="2000" err="1"/>
              <a:t>kommitti</a:t>
            </a:r>
            <a:r>
              <a:rPr lang="en-GB" sz="2000"/>
              <a:t> </a:t>
            </a:r>
            <a:r>
              <a:rPr lang="en-GB" sz="2000" err="1"/>
              <a:t>eli</a:t>
            </a:r>
            <a:r>
              <a:rPr lang="en-GB" sz="2000"/>
              <a:t> </a:t>
            </a:r>
            <a:r>
              <a:rPr lang="en-GB" sz="2000" err="1"/>
              <a:t>muutokset</a:t>
            </a:r>
            <a:r>
              <a:rPr lang="en-GB" sz="2000"/>
              <a:t> </a:t>
            </a:r>
            <a:r>
              <a:rPr lang="en-GB" sz="2000" err="1"/>
              <a:t>paikalliseen</a:t>
            </a:r>
            <a:r>
              <a:rPr lang="en-GB" sz="2000"/>
              <a:t> </a:t>
            </a:r>
            <a:r>
              <a:rPr lang="en-GB" sz="2000" err="1"/>
              <a:t>säilöön</a:t>
            </a:r>
            <a:endParaRPr lang="en-GB" sz="2000"/>
          </a:p>
          <a:p>
            <a:pPr lvl="1" indent="0">
              <a:buNone/>
            </a:pPr>
            <a:r>
              <a:rPr lang="en-GB" sz="2000"/>
              <a:t>	</a:t>
            </a:r>
            <a:endParaRPr lang="en-GB" sz="2000">
              <a:solidFill>
                <a:schemeClr val="accent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Yhteistyö</a:t>
            </a:r>
            <a:endParaRPr lang="en-GB"/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11" name="Suorakulmio 10">
            <a:extLst>
              <a:ext uri="{FF2B5EF4-FFF2-40B4-BE49-F238E27FC236}">
                <a16:creationId xmlns:a16="http://schemas.microsoft.com/office/drawing/2014/main" id="{58266090-9DDB-C21B-1282-C2373F0CB033}"/>
              </a:ext>
            </a:extLst>
          </p:cNvPr>
          <p:cNvSpPr/>
          <p:nvPr/>
        </p:nvSpPr>
        <p:spPr>
          <a:xfrm>
            <a:off x="1587500" y="5054352"/>
            <a:ext cx="5729138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commit -m “</a:t>
            </a:r>
            <a:r>
              <a:rPr lang="en-GB" sz="2000" err="1">
                <a:solidFill>
                  <a:schemeClr val="accent1"/>
                </a:solidFill>
              </a:rPr>
              <a:t>Lisätty</a:t>
            </a:r>
            <a:r>
              <a:rPr lang="en-GB" sz="2000">
                <a:solidFill>
                  <a:schemeClr val="accent1"/>
                </a:solidFill>
              </a:rPr>
              <a:t> </a:t>
            </a:r>
            <a:r>
              <a:rPr lang="en-GB" sz="2000" err="1">
                <a:solidFill>
                  <a:schemeClr val="accent1"/>
                </a:solidFill>
              </a:rPr>
              <a:t>uusi</a:t>
            </a:r>
            <a:r>
              <a:rPr lang="en-GB" sz="2000">
                <a:solidFill>
                  <a:schemeClr val="accent1"/>
                </a:solidFill>
              </a:rPr>
              <a:t> </a:t>
            </a:r>
            <a:r>
              <a:rPr lang="en-GB" sz="2000" err="1">
                <a:solidFill>
                  <a:schemeClr val="accent1"/>
                </a:solidFill>
              </a:rPr>
              <a:t>ominaisuus</a:t>
            </a:r>
            <a:r>
              <a:rPr lang="en-GB" sz="2000">
                <a:solidFill>
                  <a:schemeClr val="accent1"/>
                </a:solidFill>
              </a:rPr>
              <a:t>…”</a:t>
            </a:r>
            <a:endParaRPr lang="fi-FI" sz="2000"/>
          </a:p>
        </p:txBody>
      </p:sp>
      <p:sp>
        <p:nvSpPr>
          <p:cNvPr id="12" name="Suorakulmio 11">
            <a:extLst>
              <a:ext uri="{FF2B5EF4-FFF2-40B4-BE49-F238E27FC236}">
                <a16:creationId xmlns:a16="http://schemas.microsoft.com/office/drawing/2014/main" id="{22E81DD6-654F-A9C4-8BC4-5D248214F3D1}"/>
              </a:ext>
            </a:extLst>
          </p:cNvPr>
          <p:cNvSpPr/>
          <p:nvPr/>
        </p:nvSpPr>
        <p:spPr>
          <a:xfrm>
            <a:off x="1587500" y="4078055"/>
            <a:ext cx="1168400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add .</a:t>
            </a:r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2704744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/>
              <a:t>Jos </a:t>
            </a:r>
            <a:r>
              <a:rPr lang="en-GB" sz="2400" err="1"/>
              <a:t>käyttäjällä</a:t>
            </a:r>
            <a:r>
              <a:rPr lang="en-GB" sz="2400"/>
              <a:t> on remote </a:t>
            </a:r>
            <a:r>
              <a:rPr lang="en-GB" sz="2400" err="1"/>
              <a:t>repositorioon</a:t>
            </a:r>
            <a:r>
              <a:rPr lang="en-GB" sz="2400"/>
              <a:t> </a:t>
            </a:r>
            <a:r>
              <a:rPr lang="en-GB" sz="2400" err="1"/>
              <a:t>kirjoitusoikeudet</a:t>
            </a:r>
            <a:r>
              <a:rPr lang="en-GB" sz="2400"/>
              <a:t> push </a:t>
            </a:r>
            <a:r>
              <a:rPr lang="en-GB" sz="2400" err="1"/>
              <a:t>onnistuu</a:t>
            </a:r>
            <a:r>
              <a:rPr lang="en-GB" sz="2400"/>
              <a:t> </a:t>
            </a:r>
            <a:r>
              <a:rPr lang="en-GB" sz="2400" err="1"/>
              <a:t>suoraan</a:t>
            </a:r>
            <a:r>
              <a:rPr lang="en-GB" sz="2400"/>
              <a:t>:</a:t>
            </a:r>
            <a:endParaRPr lang="en-GB" sz="2400">
              <a:solidFill>
                <a:schemeClr val="accent1"/>
              </a:solidFill>
            </a:endParaRPr>
          </a:p>
          <a:p>
            <a:pPr lvl="1" indent="0">
              <a:buNone/>
            </a:pPr>
            <a:endParaRPr lang="en-GB" sz="200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Useimmiten</a:t>
            </a:r>
            <a:r>
              <a:rPr lang="en-GB" sz="2400"/>
              <a:t> </a:t>
            </a:r>
            <a:r>
              <a:rPr lang="en-GB" sz="2400" err="1"/>
              <a:t>näin</a:t>
            </a:r>
            <a:r>
              <a:rPr lang="en-GB" sz="2400"/>
              <a:t> </a:t>
            </a:r>
            <a:r>
              <a:rPr lang="en-GB" sz="2400" err="1"/>
              <a:t>ei</a:t>
            </a:r>
            <a:r>
              <a:rPr lang="en-GB" sz="2400"/>
              <a:t> ole:</a:t>
            </a:r>
          </a:p>
          <a:p>
            <a:pPr marL="700088" lvl="1" indent="-342900"/>
            <a:r>
              <a:rPr lang="en-GB" sz="2000" err="1"/>
              <a:t>Vaarana</a:t>
            </a:r>
            <a:r>
              <a:rPr lang="en-GB" sz="2000"/>
              <a:t> </a:t>
            </a:r>
            <a:r>
              <a:rPr lang="en-GB" sz="2000" err="1"/>
              <a:t>rikkoa</a:t>
            </a:r>
            <a:r>
              <a:rPr lang="en-GB" sz="2000"/>
              <a:t> </a:t>
            </a:r>
            <a:r>
              <a:rPr lang="en-GB" sz="2000" err="1"/>
              <a:t>päähaaran</a:t>
            </a:r>
            <a:r>
              <a:rPr lang="en-GB" sz="2000"/>
              <a:t> </a:t>
            </a:r>
            <a:r>
              <a:rPr lang="en-GB" sz="2000" err="1"/>
              <a:t>toiminta</a:t>
            </a:r>
            <a:endParaRPr lang="en-GB" sz="2000"/>
          </a:p>
          <a:p>
            <a:pPr marL="700088" lvl="1" indent="-342900"/>
            <a:r>
              <a:rPr lang="en-GB" sz="2000" err="1"/>
              <a:t>Päähaaraan</a:t>
            </a:r>
            <a:r>
              <a:rPr lang="en-GB" sz="2000"/>
              <a:t> </a:t>
            </a:r>
            <a:r>
              <a:rPr lang="en-GB" sz="2000" err="1"/>
              <a:t>voisi</a:t>
            </a:r>
            <a:r>
              <a:rPr lang="en-GB" sz="2000"/>
              <a:t> </a:t>
            </a:r>
            <a:r>
              <a:rPr lang="en-GB" sz="2000" err="1"/>
              <a:t>päätyä</a:t>
            </a:r>
            <a:r>
              <a:rPr lang="en-GB" sz="2000"/>
              <a:t> </a:t>
            </a:r>
            <a:r>
              <a:rPr lang="en-GB" sz="2000" err="1"/>
              <a:t>muutoksia</a:t>
            </a:r>
            <a:r>
              <a:rPr lang="en-GB" sz="2000"/>
              <a:t> </a:t>
            </a:r>
            <a:r>
              <a:rPr lang="en-GB" sz="2000" err="1"/>
              <a:t>vahingossa</a:t>
            </a:r>
            <a:endParaRPr lang="en-GB" sz="2000"/>
          </a:p>
          <a:p>
            <a:pPr lvl="1" indent="0">
              <a:buNone/>
            </a:pPr>
            <a:endParaRPr lang="en-GB" sz="20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Yhteistyö</a:t>
            </a:r>
            <a:endParaRPr lang="en-GB"/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12" name="Suorakulmio 11">
            <a:extLst>
              <a:ext uri="{FF2B5EF4-FFF2-40B4-BE49-F238E27FC236}">
                <a16:creationId xmlns:a16="http://schemas.microsoft.com/office/drawing/2014/main" id="{22E81DD6-654F-A9C4-8BC4-5D248214F3D1}"/>
              </a:ext>
            </a:extLst>
          </p:cNvPr>
          <p:cNvSpPr/>
          <p:nvPr/>
        </p:nvSpPr>
        <p:spPr>
          <a:xfrm>
            <a:off x="1727200" y="2930413"/>
            <a:ext cx="2844800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i-FI" sz="2000" b="0" i="0" err="1">
                <a:solidFill>
                  <a:schemeClr val="tx1"/>
                </a:solidFill>
                <a:effectLst/>
              </a:rPr>
              <a:t>git</a:t>
            </a:r>
            <a:r>
              <a:rPr lang="fi-FI" sz="2000" b="0" i="0">
                <a:solidFill>
                  <a:schemeClr val="tx1"/>
                </a:solidFill>
                <a:effectLst/>
              </a:rPr>
              <a:t> </a:t>
            </a:r>
            <a:r>
              <a:rPr lang="fi-FI" sz="2000" b="0" i="0" err="1">
                <a:solidFill>
                  <a:schemeClr val="tx1"/>
                </a:solidFill>
                <a:effectLst/>
              </a:rPr>
              <a:t>push</a:t>
            </a:r>
            <a:r>
              <a:rPr lang="fi-FI" sz="2000" b="0" i="0">
                <a:solidFill>
                  <a:schemeClr val="tx1"/>
                </a:solidFill>
                <a:effectLst/>
              </a:rPr>
              <a:t> </a:t>
            </a:r>
            <a:r>
              <a:rPr lang="fi-FI" sz="2000" b="0" i="0" err="1">
                <a:solidFill>
                  <a:schemeClr val="tx1"/>
                </a:solidFill>
                <a:effectLst/>
              </a:rPr>
              <a:t>origin</a:t>
            </a:r>
            <a:r>
              <a:rPr lang="fi-FI" sz="2000" b="0" i="0">
                <a:solidFill>
                  <a:schemeClr val="tx1"/>
                </a:solidFill>
                <a:effectLst/>
              </a:rPr>
              <a:t> main</a:t>
            </a:r>
            <a:endParaRPr lang="fi-FI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345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2662" y="1751694"/>
            <a:ext cx="6553496" cy="372661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err="1"/>
              <a:t>Pienissä</a:t>
            </a:r>
            <a:r>
              <a:rPr lang="en-GB" sz="2400"/>
              <a:t> </a:t>
            </a:r>
            <a:r>
              <a:rPr lang="en-GB" sz="2400" err="1"/>
              <a:t>projekteissa</a:t>
            </a:r>
            <a:r>
              <a:rPr lang="en-GB" sz="2400"/>
              <a:t> </a:t>
            </a:r>
            <a:r>
              <a:rPr lang="en-GB" sz="2400" err="1"/>
              <a:t>uutta</a:t>
            </a:r>
            <a:r>
              <a:rPr lang="en-GB" sz="2400"/>
              <a:t> </a:t>
            </a:r>
            <a:r>
              <a:rPr lang="en-GB" sz="2400" err="1"/>
              <a:t>ominaisuutta</a:t>
            </a:r>
            <a:r>
              <a:rPr lang="en-GB" sz="2400"/>
              <a:t> </a:t>
            </a:r>
            <a:r>
              <a:rPr lang="en-GB" sz="2400" err="1"/>
              <a:t>varten</a:t>
            </a:r>
            <a:r>
              <a:rPr lang="en-GB" sz="2400"/>
              <a:t> </a:t>
            </a:r>
            <a:r>
              <a:rPr lang="en-GB" sz="2400" err="1"/>
              <a:t>voidaan</a:t>
            </a:r>
            <a:r>
              <a:rPr lang="en-GB" sz="2400"/>
              <a:t> </a:t>
            </a:r>
            <a:r>
              <a:rPr lang="en-GB" sz="2400" err="1"/>
              <a:t>tehdä</a:t>
            </a:r>
            <a:r>
              <a:rPr lang="en-GB" sz="2400"/>
              <a:t> </a:t>
            </a:r>
            <a:r>
              <a:rPr lang="en-GB" sz="2400" err="1"/>
              <a:t>paikallinen</a:t>
            </a:r>
            <a:r>
              <a:rPr lang="en-GB" sz="2400"/>
              <a:t> feature branch</a:t>
            </a:r>
          </a:p>
          <a:p>
            <a:pPr lvl="1" indent="0">
              <a:buNone/>
            </a:pPr>
            <a:r>
              <a:rPr lang="en-GB" sz="2000"/>
              <a:t> </a:t>
            </a:r>
          </a:p>
          <a:p>
            <a:pPr lvl="1" indent="0">
              <a:buNone/>
            </a:pPr>
            <a:endParaRPr lang="en-GB" sz="200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/>
              <a:t>Kun </a:t>
            </a:r>
            <a:r>
              <a:rPr lang="en-GB" sz="2400" err="1"/>
              <a:t>uusi</a:t>
            </a:r>
            <a:r>
              <a:rPr lang="en-GB" sz="2400"/>
              <a:t> </a:t>
            </a:r>
            <a:r>
              <a:rPr lang="en-GB" sz="2400" err="1"/>
              <a:t>ominaisuus</a:t>
            </a:r>
            <a:r>
              <a:rPr lang="en-GB" sz="2400"/>
              <a:t> on </a:t>
            </a:r>
            <a:r>
              <a:rPr lang="en-GB" sz="2400" err="1"/>
              <a:t>koodattu</a:t>
            </a:r>
            <a:r>
              <a:rPr lang="en-GB" sz="2400"/>
              <a:t> </a:t>
            </a:r>
            <a:r>
              <a:rPr lang="en-GB" sz="2400" err="1"/>
              <a:t>tehdään</a:t>
            </a:r>
            <a:r>
              <a:rPr lang="en-GB" sz="2400"/>
              <a:t> </a:t>
            </a:r>
            <a:r>
              <a:rPr lang="en-GB" sz="2400" err="1"/>
              <a:t>normaali</a:t>
            </a:r>
            <a:r>
              <a:rPr lang="en-GB" sz="2400"/>
              <a:t> </a:t>
            </a:r>
            <a:r>
              <a:rPr lang="en-GB" sz="2400" err="1"/>
              <a:t>kommitti</a:t>
            </a:r>
            <a:r>
              <a:rPr lang="en-GB" sz="2400"/>
              <a:t>:</a:t>
            </a:r>
          </a:p>
          <a:p>
            <a:pPr marL="700088" lvl="1" indent="-342900"/>
            <a:endParaRPr lang="en-GB" sz="20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Yhteistyö</a:t>
            </a:r>
            <a:r>
              <a:rPr lang="en-GB"/>
              <a:t> </a:t>
            </a:r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uorakulmio 6">
            <a:extLst>
              <a:ext uri="{FF2B5EF4-FFF2-40B4-BE49-F238E27FC236}">
                <a16:creationId xmlns:a16="http://schemas.microsoft.com/office/drawing/2014/main" id="{E6A843AB-C0CC-3106-F0CC-D2E059782943}"/>
              </a:ext>
            </a:extLst>
          </p:cNvPr>
          <p:cNvSpPr/>
          <p:nvPr/>
        </p:nvSpPr>
        <p:spPr>
          <a:xfrm>
            <a:off x="1713062" y="3424499"/>
            <a:ext cx="5729138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checkout -b </a:t>
            </a:r>
            <a:r>
              <a:rPr lang="en-GB" sz="2000" err="1">
                <a:solidFill>
                  <a:schemeClr val="accent1"/>
                </a:solidFill>
              </a:rPr>
              <a:t>uusi_ominaisuus</a:t>
            </a:r>
            <a:r>
              <a:rPr lang="en-GB" sz="2000">
                <a:solidFill>
                  <a:schemeClr val="accent1"/>
                </a:solidFill>
              </a:rPr>
              <a:t>-branch </a:t>
            </a:r>
            <a:endParaRPr lang="fi-FI" sz="2000"/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B9E4B9F4-198B-4382-899A-FE407E47574D}"/>
              </a:ext>
            </a:extLst>
          </p:cNvPr>
          <p:cNvSpPr/>
          <p:nvPr/>
        </p:nvSpPr>
        <p:spPr>
          <a:xfrm>
            <a:off x="1713062" y="5215989"/>
            <a:ext cx="5729138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commit -m “</a:t>
            </a:r>
            <a:r>
              <a:rPr lang="en-GB" sz="2000" err="1">
                <a:solidFill>
                  <a:schemeClr val="accent1"/>
                </a:solidFill>
              </a:rPr>
              <a:t>Lisätty</a:t>
            </a:r>
            <a:r>
              <a:rPr lang="en-GB" sz="2000">
                <a:solidFill>
                  <a:schemeClr val="accent1"/>
                </a:solidFill>
              </a:rPr>
              <a:t> </a:t>
            </a:r>
            <a:r>
              <a:rPr lang="en-GB" sz="2000" err="1">
                <a:solidFill>
                  <a:schemeClr val="accent1"/>
                </a:solidFill>
              </a:rPr>
              <a:t>uusi</a:t>
            </a:r>
            <a:r>
              <a:rPr lang="en-GB" sz="2000">
                <a:solidFill>
                  <a:schemeClr val="accent1"/>
                </a:solidFill>
              </a:rPr>
              <a:t> </a:t>
            </a:r>
            <a:r>
              <a:rPr lang="en-GB" sz="2000" err="1">
                <a:solidFill>
                  <a:schemeClr val="accent1"/>
                </a:solidFill>
              </a:rPr>
              <a:t>ominaisuus</a:t>
            </a:r>
            <a:r>
              <a:rPr lang="en-GB" sz="2000">
                <a:solidFill>
                  <a:schemeClr val="accent1"/>
                </a:solidFill>
              </a:rPr>
              <a:t>…”</a:t>
            </a:r>
            <a:endParaRPr lang="fi-FI" sz="2000"/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E8F6010B-795E-838E-3E5E-325972B53693}"/>
              </a:ext>
            </a:extLst>
          </p:cNvPr>
          <p:cNvSpPr/>
          <p:nvPr/>
        </p:nvSpPr>
        <p:spPr>
          <a:xfrm>
            <a:off x="1713062" y="4653136"/>
            <a:ext cx="1168400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add .</a:t>
            </a:r>
            <a:endParaRPr lang="fi-FI" sz="2000"/>
          </a:p>
        </p:txBody>
      </p:sp>
      <p:sp>
        <p:nvSpPr>
          <p:cNvPr id="13" name="Suorakulmio 12">
            <a:extLst>
              <a:ext uri="{FF2B5EF4-FFF2-40B4-BE49-F238E27FC236}">
                <a16:creationId xmlns:a16="http://schemas.microsoft.com/office/drawing/2014/main" id="{74D57AC3-B0D5-4774-F3B8-BA01217F33A9}"/>
              </a:ext>
            </a:extLst>
          </p:cNvPr>
          <p:cNvSpPr/>
          <p:nvPr/>
        </p:nvSpPr>
        <p:spPr>
          <a:xfrm>
            <a:off x="1713062" y="2861646"/>
            <a:ext cx="5729138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clone https://github.com/juhay-git/hello.git</a:t>
            </a:r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3102791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2662" y="1666876"/>
            <a:ext cx="6553496" cy="426959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Lopuksi</a:t>
            </a:r>
            <a:r>
              <a:rPr lang="en-GB" sz="2400"/>
              <a:t> </a:t>
            </a:r>
            <a:r>
              <a:rPr lang="en-GB" sz="2400" err="1"/>
              <a:t>tehdään</a:t>
            </a:r>
            <a:r>
              <a:rPr lang="en-GB" sz="2400"/>
              <a:t> </a:t>
            </a:r>
            <a:r>
              <a:rPr lang="en-GB" sz="2400" err="1"/>
              <a:t>haaralle</a:t>
            </a:r>
            <a:r>
              <a:rPr lang="en-GB" sz="2400"/>
              <a:t> push </a:t>
            </a:r>
            <a:r>
              <a:rPr lang="en-GB" sz="2400" err="1"/>
              <a:t>etäsäilöön</a:t>
            </a:r>
            <a:r>
              <a:rPr lang="en-GB" sz="2400"/>
              <a:t>:</a:t>
            </a:r>
          </a:p>
          <a:p>
            <a:pPr lvl="1" indent="0">
              <a:buNone/>
            </a:pPr>
            <a:r>
              <a:rPr lang="en-GB" sz="2000"/>
              <a:t> </a:t>
            </a:r>
          </a:p>
          <a:p>
            <a:pPr lvl="1" indent="0">
              <a:buNone/>
            </a:pPr>
            <a:endParaRPr lang="en-GB" sz="200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Tämän</a:t>
            </a:r>
            <a:r>
              <a:rPr lang="en-GB" sz="2400"/>
              <a:t> </a:t>
            </a:r>
            <a:r>
              <a:rPr lang="en-GB" sz="2400" err="1"/>
              <a:t>jälkeen</a:t>
            </a:r>
            <a:r>
              <a:rPr lang="en-GB" sz="2400"/>
              <a:t> </a:t>
            </a:r>
            <a:r>
              <a:rPr lang="en-GB" sz="2400" err="1"/>
              <a:t>mennään</a:t>
            </a:r>
            <a:r>
              <a:rPr lang="en-GB" sz="2400"/>
              <a:t> </a:t>
            </a:r>
            <a:r>
              <a:rPr lang="en-GB" sz="2400" err="1"/>
              <a:t>GitHubiin</a:t>
            </a:r>
            <a:r>
              <a:rPr lang="en-GB" sz="2400"/>
              <a:t> </a:t>
            </a:r>
            <a:r>
              <a:rPr lang="en-GB" sz="2400" err="1"/>
              <a:t>etäsäilön</a:t>
            </a:r>
            <a:r>
              <a:rPr lang="en-GB" sz="2400"/>
              <a:t> </a:t>
            </a:r>
            <a:r>
              <a:rPr lang="en-GB" sz="2400" err="1"/>
              <a:t>sivulle</a:t>
            </a:r>
            <a:r>
              <a:rPr lang="en-GB" sz="2400"/>
              <a:t> </a:t>
            </a:r>
            <a:r>
              <a:rPr lang="en-GB" sz="2400" err="1"/>
              <a:t>esim</a:t>
            </a:r>
            <a:r>
              <a:rPr lang="en-GB" sz="2400"/>
              <a:t>. </a:t>
            </a:r>
            <a:r>
              <a:rPr lang="en-GB" sz="2400" err="1"/>
              <a:t>tässä</a:t>
            </a:r>
            <a:r>
              <a:rPr lang="en-GB" sz="2400"/>
              <a:t>: </a:t>
            </a:r>
          </a:p>
          <a:p>
            <a:pPr lvl="1" indent="0">
              <a:buNone/>
            </a:pPr>
            <a:r>
              <a:rPr lang="en-GB" sz="2000"/>
              <a:t>	https://github.com/juhay-git/hello/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Klikataan</a:t>
            </a:r>
            <a:r>
              <a:rPr lang="en-GB" sz="2400"/>
              <a:t> </a:t>
            </a:r>
            <a:r>
              <a:rPr lang="en-GB" sz="2400" err="1"/>
              <a:t>sieltä</a:t>
            </a:r>
            <a:r>
              <a:rPr lang="en-GB" sz="2400"/>
              <a:t> </a:t>
            </a:r>
            <a:r>
              <a:rPr lang="en-GB" sz="2400" err="1"/>
              <a:t>oman</a:t>
            </a:r>
            <a:r>
              <a:rPr lang="en-GB" sz="2400"/>
              <a:t> </a:t>
            </a:r>
            <a:r>
              <a:rPr lang="en-GB" sz="2400" err="1"/>
              <a:t>haaran</a:t>
            </a:r>
            <a:r>
              <a:rPr lang="en-GB" sz="2400"/>
              <a:t> </a:t>
            </a:r>
            <a:r>
              <a:rPr lang="en-GB" sz="2400" err="1"/>
              <a:t>nimeä</a:t>
            </a:r>
            <a:r>
              <a:rPr lang="en-GB" sz="2400"/>
              <a:t> (</a:t>
            </a:r>
            <a:r>
              <a:rPr lang="en-GB" sz="2400" err="1"/>
              <a:t>tässä</a:t>
            </a:r>
            <a:r>
              <a:rPr lang="en-GB" sz="2400"/>
              <a:t>: </a:t>
            </a:r>
            <a:r>
              <a:rPr lang="en-GB" sz="2400" err="1"/>
              <a:t>uusi_ominaisuus</a:t>
            </a:r>
            <a:r>
              <a:rPr lang="en-GB" sz="2400"/>
              <a:t>-branch)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Klikataan</a:t>
            </a:r>
            <a:r>
              <a:rPr lang="en-GB" sz="2400"/>
              <a:t> “Pull Request” </a:t>
            </a:r>
            <a:r>
              <a:rPr lang="en-GB" sz="2400" err="1"/>
              <a:t>painiketta</a:t>
            </a: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Klikataan</a:t>
            </a:r>
            <a:r>
              <a:rPr lang="en-GB" sz="2400"/>
              <a:t> “Send Pull Request”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/>
          </a:p>
          <a:p>
            <a:pPr marL="700088" lvl="1" indent="-342900"/>
            <a:endParaRPr lang="en-GB" sz="20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Yhteistyö</a:t>
            </a:r>
            <a:r>
              <a:rPr lang="en-GB"/>
              <a:t> </a:t>
            </a:r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uorakulmio 4">
            <a:extLst>
              <a:ext uri="{FF2B5EF4-FFF2-40B4-BE49-F238E27FC236}">
                <a16:creationId xmlns:a16="http://schemas.microsoft.com/office/drawing/2014/main" id="{1E3844FC-111C-92FD-35F2-42F96A46C85E}"/>
              </a:ext>
            </a:extLst>
          </p:cNvPr>
          <p:cNvSpPr/>
          <p:nvPr/>
        </p:nvSpPr>
        <p:spPr>
          <a:xfrm>
            <a:off x="1713062" y="2238043"/>
            <a:ext cx="5729138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push origin </a:t>
            </a:r>
            <a:r>
              <a:rPr lang="en-GB" sz="2000" err="1">
                <a:solidFill>
                  <a:schemeClr val="accent1"/>
                </a:solidFill>
              </a:rPr>
              <a:t>uusi_ominaisuus</a:t>
            </a:r>
            <a:r>
              <a:rPr lang="en-GB" sz="2000">
                <a:solidFill>
                  <a:schemeClr val="accent1"/>
                </a:solidFill>
              </a:rPr>
              <a:t>-branch </a:t>
            </a:r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2907294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2662" y="1666876"/>
            <a:ext cx="6553496" cy="426959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/>
              <a:t>“Send Pull Request” </a:t>
            </a:r>
            <a:r>
              <a:rPr lang="en-GB" sz="2400" err="1"/>
              <a:t>lähettää</a:t>
            </a:r>
            <a:r>
              <a:rPr lang="en-GB" sz="2400"/>
              <a:t> </a:t>
            </a:r>
            <a:r>
              <a:rPr lang="en-GB" sz="2400" err="1"/>
              <a:t>viestin</a:t>
            </a:r>
            <a:r>
              <a:rPr lang="en-GB" sz="2400"/>
              <a:t> </a:t>
            </a:r>
            <a:r>
              <a:rPr lang="en-GB" sz="2400" err="1"/>
              <a:t>uudesta</a:t>
            </a:r>
            <a:r>
              <a:rPr lang="en-GB" sz="2400"/>
              <a:t> </a:t>
            </a:r>
            <a:r>
              <a:rPr lang="en-GB" sz="2400" err="1"/>
              <a:t>ominaisuudesta</a:t>
            </a:r>
            <a:r>
              <a:rPr lang="en-GB" sz="2400"/>
              <a:t> </a:t>
            </a:r>
            <a:r>
              <a:rPr lang="en-GB" sz="2400" err="1"/>
              <a:t>säilön</a:t>
            </a:r>
            <a:r>
              <a:rPr lang="en-GB" sz="2400"/>
              <a:t> </a:t>
            </a:r>
            <a:r>
              <a:rPr lang="en-GB" sz="2400" err="1"/>
              <a:t>ylläpitäjällä</a:t>
            </a:r>
            <a:r>
              <a:rPr lang="en-GB" sz="2400"/>
              <a:t>, </a:t>
            </a:r>
            <a:r>
              <a:rPr lang="en-GB" sz="2400" err="1"/>
              <a:t>joka</a:t>
            </a:r>
            <a:r>
              <a:rPr lang="en-GB" sz="2400"/>
              <a:t> </a:t>
            </a:r>
            <a:r>
              <a:rPr lang="en-GB" sz="2400" err="1"/>
              <a:t>tekee</a:t>
            </a:r>
            <a:r>
              <a:rPr lang="en-GB" sz="2400"/>
              <a:t> </a:t>
            </a:r>
            <a:r>
              <a:rPr lang="en-GB" sz="2400" err="1"/>
              <a:t>haaran</a:t>
            </a:r>
            <a:r>
              <a:rPr lang="en-GB" sz="2400"/>
              <a:t> (branch) </a:t>
            </a:r>
            <a:r>
              <a:rPr lang="en-GB" sz="2400" err="1"/>
              <a:t>yhdistämisen</a:t>
            </a:r>
            <a:r>
              <a:rPr lang="en-GB" sz="2400"/>
              <a:t> (merge) </a:t>
            </a:r>
            <a:r>
              <a:rPr lang="en-GB" sz="2400" err="1"/>
              <a:t>päähaaraan</a:t>
            </a:r>
            <a:r>
              <a:rPr lang="en-GB" sz="2400"/>
              <a:t> (main)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GitHubissa</a:t>
            </a:r>
            <a:r>
              <a:rPr lang="en-GB" sz="2400"/>
              <a:t> </a:t>
            </a:r>
            <a:r>
              <a:rPr lang="en-GB" sz="2400" err="1"/>
              <a:t>toiminnon</a:t>
            </a:r>
            <a:r>
              <a:rPr lang="en-GB" sz="2400"/>
              <a:t> </a:t>
            </a:r>
            <a:r>
              <a:rPr lang="en-GB" sz="2400" err="1"/>
              <a:t>nimi</a:t>
            </a:r>
            <a:r>
              <a:rPr lang="en-GB" sz="2400"/>
              <a:t> on Merge pull </a:t>
            </a:r>
            <a:r>
              <a:rPr lang="en-GB" sz="2400" err="1"/>
              <a:t>reguest</a:t>
            </a:r>
            <a:r>
              <a:rPr lang="en-GB" sz="2400"/>
              <a:t>, </a:t>
            </a:r>
            <a:r>
              <a:rPr lang="en-GB" sz="2400" err="1"/>
              <a:t>jonka</a:t>
            </a:r>
            <a:r>
              <a:rPr lang="en-GB" sz="2400"/>
              <a:t> </a:t>
            </a:r>
            <a:r>
              <a:rPr lang="en-GB" sz="2400" err="1"/>
              <a:t>kautta</a:t>
            </a:r>
            <a:r>
              <a:rPr lang="en-GB" sz="2400"/>
              <a:t> </a:t>
            </a:r>
            <a:r>
              <a:rPr lang="en-GB" sz="2400" err="1"/>
              <a:t>yhdistäminen</a:t>
            </a:r>
            <a:r>
              <a:rPr lang="en-GB" sz="2400"/>
              <a:t> </a:t>
            </a:r>
            <a:r>
              <a:rPr lang="en-GB" sz="2400" err="1"/>
              <a:t>tehdään</a:t>
            </a: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Omalla</a:t>
            </a:r>
            <a:r>
              <a:rPr lang="en-GB" sz="2400"/>
              <a:t> </a:t>
            </a:r>
            <a:r>
              <a:rPr lang="en-GB" sz="2400" err="1"/>
              <a:t>koneella</a:t>
            </a:r>
            <a:r>
              <a:rPr lang="en-GB" sz="2400"/>
              <a:t> </a:t>
            </a:r>
            <a:r>
              <a:rPr lang="en-GB" sz="2400" err="1"/>
              <a:t>siirrytään</a:t>
            </a:r>
            <a:r>
              <a:rPr lang="en-GB" sz="2400"/>
              <a:t> </a:t>
            </a:r>
            <a:r>
              <a:rPr lang="en-GB" sz="2400" err="1"/>
              <a:t>takaisin</a:t>
            </a:r>
            <a:r>
              <a:rPr lang="en-GB" sz="2400"/>
              <a:t> </a:t>
            </a:r>
            <a:r>
              <a:rPr lang="en-GB" sz="2400" err="1"/>
              <a:t>päähaaraan</a:t>
            </a:r>
            <a:r>
              <a:rPr lang="en-GB" sz="2400"/>
              <a:t> </a:t>
            </a:r>
            <a:r>
              <a:rPr lang="en-GB" sz="2400" err="1"/>
              <a:t>ja</a:t>
            </a:r>
            <a:r>
              <a:rPr lang="en-GB" sz="2400"/>
              <a:t> </a:t>
            </a:r>
            <a:r>
              <a:rPr lang="en-GB" sz="2400" err="1"/>
              <a:t>päivitetään</a:t>
            </a:r>
            <a:r>
              <a:rPr lang="en-GB" sz="2400"/>
              <a:t> </a:t>
            </a:r>
            <a:r>
              <a:rPr lang="en-GB" sz="2400" err="1"/>
              <a:t>muutokset</a:t>
            </a:r>
            <a:r>
              <a:rPr lang="en-GB" sz="240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/>
          </a:p>
          <a:p>
            <a:pPr marL="700088" lvl="1" indent="-342900"/>
            <a:endParaRPr lang="en-GB" sz="20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Yhteistyö</a:t>
            </a:r>
            <a:r>
              <a:rPr lang="en-GB"/>
              <a:t> </a:t>
            </a:r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Suorakulmio 4">
            <a:extLst>
              <a:ext uri="{FF2B5EF4-FFF2-40B4-BE49-F238E27FC236}">
                <a16:creationId xmlns:a16="http://schemas.microsoft.com/office/drawing/2014/main" id="{B8EB44E8-8A6F-1096-DD5A-9D4A602FBB14}"/>
              </a:ext>
            </a:extLst>
          </p:cNvPr>
          <p:cNvSpPr/>
          <p:nvPr/>
        </p:nvSpPr>
        <p:spPr>
          <a:xfrm>
            <a:off x="1801839" y="5555470"/>
            <a:ext cx="2885571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pull origin main </a:t>
            </a:r>
            <a:endParaRPr lang="fi-FI" sz="2000"/>
          </a:p>
        </p:txBody>
      </p:sp>
      <p:sp>
        <p:nvSpPr>
          <p:cNvPr id="7" name="Suorakulmio 6">
            <a:extLst>
              <a:ext uri="{FF2B5EF4-FFF2-40B4-BE49-F238E27FC236}">
                <a16:creationId xmlns:a16="http://schemas.microsoft.com/office/drawing/2014/main" id="{BFCE7767-1013-1C6E-16CC-652C72C890D3}"/>
              </a:ext>
            </a:extLst>
          </p:cNvPr>
          <p:cNvSpPr/>
          <p:nvPr/>
        </p:nvSpPr>
        <p:spPr>
          <a:xfrm>
            <a:off x="1801839" y="5000624"/>
            <a:ext cx="2885571" cy="381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>
                <a:solidFill>
                  <a:schemeClr val="accent1"/>
                </a:solidFill>
              </a:rPr>
              <a:t>git checkout main</a:t>
            </a:r>
            <a:endParaRPr lang="fi-FI" sz="2000"/>
          </a:p>
        </p:txBody>
      </p:sp>
    </p:spTree>
    <p:extLst>
      <p:ext uri="{BB962C8B-B14F-4D97-AF65-F5344CB8AC3E}">
        <p14:creationId xmlns:p14="http://schemas.microsoft.com/office/powerpoint/2010/main" val="1271933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2662" y="1666876"/>
            <a:ext cx="6553496" cy="426959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Käytetään</a:t>
            </a:r>
            <a:r>
              <a:rPr lang="en-GB" sz="2400"/>
              <a:t> </a:t>
            </a:r>
            <a:r>
              <a:rPr lang="en-GB" sz="2400" err="1"/>
              <a:t>isommissa</a:t>
            </a:r>
            <a:r>
              <a:rPr lang="en-GB" sz="2400"/>
              <a:t> </a:t>
            </a:r>
            <a:r>
              <a:rPr lang="en-GB" sz="2400" err="1"/>
              <a:t>projekteissa</a:t>
            </a: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Kehittäjät</a:t>
            </a:r>
            <a:r>
              <a:rPr lang="en-GB" sz="2400"/>
              <a:t> </a:t>
            </a:r>
            <a:r>
              <a:rPr lang="en-GB" sz="2400" err="1"/>
              <a:t>tekevät</a:t>
            </a:r>
            <a:r>
              <a:rPr lang="en-GB" sz="2400"/>
              <a:t> </a:t>
            </a:r>
            <a:r>
              <a:rPr lang="en-GB" sz="2400" err="1"/>
              <a:t>itselleen</a:t>
            </a:r>
            <a:r>
              <a:rPr lang="en-GB" sz="2400"/>
              <a:t> </a:t>
            </a:r>
            <a:r>
              <a:rPr lang="en-GB" sz="2400" err="1"/>
              <a:t>oman</a:t>
            </a:r>
            <a:r>
              <a:rPr lang="en-GB" sz="2400"/>
              <a:t> </a:t>
            </a:r>
            <a:r>
              <a:rPr lang="en-GB" sz="2400" err="1"/>
              <a:t>kopion</a:t>
            </a:r>
            <a:r>
              <a:rPr lang="en-GB" sz="2400"/>
              <a:t> </a:t>
            </a:r>
            <a:r>
              <a:rPr lang="en-GB" sz="2400" err="1"/>
              <a:t>etäsäilöstä</a:t>
            </a:r>
            <a:r>
              <a:rPr lang="en-GB" sz="2400"/>
              <a:t>, </a:t>
            </a:r>
            <a:r>
              <a:rPr lang="en-GB" sz="2400" err="1"/>
              <a:t>jonka</a:t>
            </a:r>
            <a:r>
              <a:rPr lang="en-GB" sz="2400"/>
              <a:t> </a:t>
            </a:r>
            <a:r>
              <a:rPr lang="en-GB" sz="2400" err="1"/>
              <a:t>kanssa</a:t>
            </a:r>
            <a:r>
              <a:rPr lang="en-GB" sz="2400"/>
              <a:t> </a:t>
            </a:r>
            <a:r>
              <a:rPr lang="en-GB" sz="2400" err="1"/>
              <a:t>työskentelevät</a:t>
            </a: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GitHubissa</a:t>
            </a:r>
            <a:r>
              <a:rPr lang="en-GB" sz="2400"/>
              <a:t> </a:t>
            </a:r>
            <a:r>
              <a:rPr lang="en-GB" sz="2400" err="1"/>
              <a:t>tämä</a:t>
            </a:r>
            <a:r>
              <a:rPr lang="en-GB" sz="2400"/>
              <a:t> </a:t>
            </a:r>
            <a:r>
              <a:rPr lang="en-GB" sz="2400" err="1"/>
              <a:t>onnistuu</a:t>
            </a:r>
            <a:r>
              <a:rPr lang="en-GB" sz="2400"/>
              <a:t> ‘Fork’ </a:t>
            </a:r>
            <a:r>
              <a:rPr lang="en-GB" sz="2400" err="1"/>
              <a:t>painikkeella</a:t>
            </a:r>
            <a:r>
              <a:rPr lang="en-GB" sz="240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err="1"/>
              <a:t>Muutoksista</a:t>
            </a:r>
            <a:r>
              <a:rPr lang="en-GB" sz="2400"/>
              <a:t> </a:t>
            </a:r>
            <a:r>
              <a:rPr lang="en-GB" sz="2400" err="1"/>
              <a:t>voidaan</a:t>
            </a:r>
            <a:r>
              <a:rPr lang="en-GB" sz="2400"/>
              <a:t> </a:t>
            </a:r>
            <a:r>
              <a:rPr lang="en-GB" sz="2400" err="1"/>
              <a:t>tehdä</a:t>
            </a:r>
            <a:r>
              <a:rPr lang="en-GB" sz="2400"/>
              <a:t> “Pull request” </a:t>
            </a:r>
            <a:r>
              <a:rPr lang="en-GB" sz="2400" err="1"/>
              <a:t>alkuperäisen</a:t>
            </a:r>
            <a:r>
              <a:rPr lang="en-GB" sz="2400"/>
              <a:t> </a:t>
            </a:r>
            <a:r>
              <a:rPr lang="en-GB" sz="2400" err="1"/>
              <a:t>säilön</a:t>
            </a:r>
            <a:r>
              <a:rPr lang="en-GB" sz="2400"/>
              <a:t> </a:t>
            </a:r>
            <a:r>
              <a:rPr lang="en-GB" sz="2400" err="1"/>
              <a:t>omistajalle</a:t>
            </a:r>
            <a:r>
              <a:rPr lang="en-GB" sz="2400"/>
              <a:t>, </a:t>
            </a:r>
            <a:r>
              <a:rPr lang="en-GB" sz="2400" err="1"/>
              <a:t>joka</a:t>
            </a:r>
            <a:r>
              <a:rPr lang="en-GB" sz="2400"/>
              <a:t> </a:t>
            </a:r>
            <a:r>
              <a:rPr lang="en-GB" sz="2400" err="1"/>
              <a:t>ottaa</a:t>
            </a:r>
            <a:r>
              <a:rPr lang="en-GB" sz="2400"/>
              <a:t> </a:t>
            </a:r>
            <a:r>
              <a:rPr lang="en-GB" sz="2400" err="1"/>
              <a:t>sitten</a:t>
            </a:r>
            <a:r>
              <a:rPr lang="en-GB" sz="2400"/>
              <a:t> </a:t>
            </a:r>
            <a:r>
              <a:rPr lang="en-GB" sz="2400" err="1"/>
              <a:t>muutoksen</a:t>
            </a:r>
            <a:r>
              <a:rPr lang="en-GB" sz="2400"/>
              <a:t> </a:t>
            </a:r>
            <a:r>
              <a:rPr lang="en-GB" sz="2400" err="1"/>
              <a:t>osaksi</a:t>
            </a:r>
            <a:r>
              <a:rPr lang="en-GB" sz="2400"/>
              <a:t> </a:t>
            </a:r>
            <a:r>
              <a:rPr lang="en-GB" sz="2400" err="1"/>
              <a:t>ylläpitämäänsä</a:t>
            </a:r>
            <a:r>
              <a:rPr lang="en-GB" sz="2400"/>
              <a:t> </a:t>
            </a:r>
            <a:r>
              <a:rPr lang="en-GB" sz="2400" err="1"/>
              <a:t>projektia</a:t>
            </a:r>
            <a:r>
              <a:rPr lang="en-GB" sz="2400"/>
              <a:t> (pull)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/>
          </a:p>
          <a:p>
            <a:pPr marL="700088" lvl="1" indent="-342900"/>
            <a:endParaRPr lang="en-GB" sz="20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Yhteistyö</a:t>
            </a:r>
            <a:r>
              <a:rPr lang="en-GB"/>
              <a:t> (fork </a:t>
            </a:r>
            <a:r>
              <a:rPr lang="en-GB" err="1"/>
              <a:t>ja</a:t>
            </a:r>
            <a:r>
              <a:rPr lang="en-GB"/>
              <a:t> pull </a:t>
            </a:r>
            <a:r>
              <a:rPr lang="en-GB" err="1"/>
              <a:t>malli</a:t>
            </a:r>
            <a:r>
              <a:rPr lang="en-GB"/>
              <a:t>) </a:t>
            </a:r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  <p:pic>
        <p:nvPicPr>
          <p:cNvPr id="7" name="Kuva 6">
            <a:extLst>
              <a:ext uri="{FF2B5EF4-FFF2-40B4-BE49-F238E27FC236}">
                <a16:creationId xmlns:a16="http://schemas.microsoft.com/office/drawing/2014/main" id="{D8BDF7D2-41CB-5DDD-72AD-DE8359D37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239" y="3473101"/>
            <a:ext cx="3266982" cy="91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549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Versionhallinta</a:t>
            </a:r>
            <a:r>
              <a:rPr lang="en-GB"/>
              <a:t> (fork) </a:t>
            </a:r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Suorakulmio 4">
            <a:extLst>
              <a:ext uri="{FF2B5EF4-FFF2-40B4-BE49-F238E27FC236}">
                <a16:creationId xmlns:a16="http://schemas.microsoft.com/office/drawing/2014/main" id="{4CDAFC66-68AB-8D07-42BA-8B2DFFA9A74F}"/>
              </a:ext>
            </a:extLst>
          </p:cNvPr>
          <p:cNvSpPr/>
          <p:nvPr/>
        </p:nvSpPr>
        <p:spPr>
          <a:xfrm>
            <a:off x="4217595" y="1969691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Remote</a:t>
            </a:r>
          </a:p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Repository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B426E584-E129-212B-BDF0-DAE77365FB8F}"/>
              </a:ext>
            </a:extLst>
          </p:cNvPr>
          <p:cNvSpPr/>
          <p:nvPr/>
        </p:nvSpPr>
        <p:spPr>
          <a:xfrm>
            <a:off x="4217595" y="3499408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Local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Repository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464033D7-B7F6-EA9E-079F-B69F0DF69BAE}"/>
              </a:ext>
            </a:extLst>
          </p:cNvPr>
          <p:cNvSpPr/>
          <p:nvPr/>
        </p:nvSpPr>
        <p:spPr>
          <a:xfrm>
            <a:off x="4217595" y="4970727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Working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  <a:p>
            <a:pPr algn="ctr"/>
            <a:r>
              <a:rPr lang="fi-FI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Copy</a:t>
            </a:r>
          </a:p>
        </p:txBody>
      </p:sp>
      <p:cxnSp>
        <p:nvCxnSpPr>
          <p:cNvPr id="12" name="Suora nuoliyhdysviiva 11">
            <a:extLst>
              <a:ext uri="{FF2B5EF4-FFF2-40B4-BE49-F238E27FC236}">
                <a16:creationId xmlns:a16="http://schemas.microsoft.com/office/drawing/2014/main" id="{09C66317-5E1C-F10B-D456-202D7E2F4235}"/>
              </a:ext>
            </a:extLst>
          </p:cNvPr>
          <p:cNvCxnSpPr>
            <a:cxnSpLocks/>
            <a:stCxn id="9" idx="0"/>
            <a:endCxn id="5" idx="2"/>
          </p:cNvCxnSpPr>
          <p:nvPr/>
        </p:nvCxnSpPr>
        <p:spPr>
          <a:xfrm flipV="1">
            <a:off x="5233595" y="2884091"/>
            <a:ext cx="0" cy="6153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kstiruutu 13">
            <a:extLst>
              <a:ext uri="{FF2B5EF4-FFF2-40B4-BE49-F238E27FC236}">
                <a16:creationId xmlns:a16="http://schemas.microsoft.com/office/drawing/2014/main" id="{A8E0D730-94EF-BA04-8080-470988D68636}"/>
              </a:ext>
            </a:extLst>
          </p:cNvPr>
          <p:cNvSpPr txBox="1"/>
          <p:nvPr/>
        </p:nvSpPr>
        <p:spPr>
          <a:xfrm>
            <a:off x="5398695" y="300708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 err="1"/>
              <a:t>git</a:t>
            </a:r>
            <a:r>
              <a:rPr lang="fi-FI" b="1"/>
              <a:t> </a:t>
            </a:r>
            <a:r>
              <a:rPr lang="fi-FI" b="1" err="1"/>
              <a:t>push</a:t>
            </a:r>
            <a:endParaRPr lang="fi-FI" b="1"/>
          </a:p>
        </p:txBody>
      </p:sp>
      <p:cxnSp>
        <p:nvCxnSpPr>
          <p:cNvPr id="15" name="Suora nuoliyhdysviiva 14">
            <a:extLst>
              <a:ext uri="{FF2B5EF4-FFF2-40B4-BE49-F238E27FC236}">
                <a16:creationId xmlns:a16="http://schemas.microsoft.com/office/drawing/2014/main" id="{34B12347-2919-20F0-46AB-A2D85012BA4D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5233595" y="4413808"/>
            <a:ext cx="0" cy="5569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kstiruutu 17">
            <a:extLst>
              <a:ext uri="{FF2B5EF4-FFF2-40B4-BE49-F238E27FC236}">
                <a16:creationId xmlns:a16="http://schemas.microsoft.com/office/drawing/2014/main" id="{837A4332-7FED-EE5D-10A1-64B8F4702821}"/>
              </a:ext>
            </a:extLst>
          </p:cNvPr>
          <p:cNvSpPr txBox="1"/>
          <p:nvPr/>
        </p:nvSpPr>
        <p:spPr>
          <a:xfrm>
            <a:off x="5398695" y="4465653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 err="1"/>
              <a:t>git</a:t>
            </a:r>
            <a:r>
              <a:rPr lang="fi-FI" b="1"/>
              <a:t> </a:t>
            </a:r>
            <a:r>
              <a:rPr lang="fi-FI" b="1" err="1"/>
              <a:t>add</a:t>
            </a:r>
            <a:r>
              <a:rPr lang="fi-FI" b="1"/>
              <a:t>, </a:t>
            </a:r>
            <a:r>
              <a:rPr lang="fi-FI" b="1" err="1"/>
              <a:t>git</a:t>
            </a:r>
            <a:r>
              <a:rPr lang="fi-FI" b="1"/>
              <a:t> </a:t>
            </a:r>
            <a:r>
              <a:rPr lang="fi-FI" b="1" err="1"/>
              <a:t>commit</a:t>
            </a:r>
            <a:endParaRPr lang="fi-FI" b="1"/>
          </a:p>
        </p:txBody>
      </p:sp>
      <p:sp>
        <p:nvSpPr>
          <p:cNvPr id="35" name="Tekstiruutu 34">
            <a:extLst>
              <a:ext uri="{FF2B5EF4-FFF2-40B4-BE49-F238E27FC236}">
                <a16:creationId xmlns:a16="http://schemas.microsoft.com/office/drawing/2014/main" id="{7E6ECF28-6D80-C402-7684-7CCCB2B3F8BF}"/>
              </a:ext>
            </a:extLst>
          </p:cNvPr>
          <p:cNvSpPr txBox="1"/>
          <p:nvPr/>
        </p:nvSpPr>
        <p:spPr>
          <a:xfrm>
            <a:off x="6249595" y="1969691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(oma GitHub)</a:t>
            </a:r>
          </a:p>
        </p:txBody>
      </p:sp>
      <p:sp>
        <p:nvSpPr>
          <p:cNvPr id="37" name="Tekstiruutu 36">
            <a:extLst>
              <a:ext uri="{FF2B5EF4-FFF2-40B4-BE49-F238E27FC236}">
                <a16:creationId xmlns:a16="http://schemas.microsoft.com/office/drawing/2014/main" id="{3A154771-9485-A6BD-5703-2B2F58E174C1}"/>
              </a:ext>
            </a:extLst>
          </p:cNvPr>
          <p:cNvSpPr txBox="1"/>
          <p:nvPr/>
        </p:nvSpPr>
        <p:spPr>
          <a:xfrm>
            <a:off x="1288588" y="5568443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(oman kansion tiedostot)</a:t>
            </a:r>
          </a:p>
        </p:txBody>
      </p:sp>
      <p:sp>
        <p:nvSpPr>
          <p:cNvPr id="38" name="Tekstiruutu 37">
            <a:extLst>
              <a:ext uri="{FF2B5EF4-FFF2-40B4-BE49-F238E27FC236}">
                <a16:creationId xmlns:a16="http://schemas.microsoft.com/office/drawing/2014/main" id="{023E1342-41B4-74F7-96E4-97E8A88E1C93}"/>
              </a:ext>
            </a:extLst>
          </p:cNvPr>
          <p:cNvSpPr txBox="1"/>
          <p:nvPr/>
        </p:nvSpPr>
        <p:spPr>
          <a:xfrm>
            <a:off x="2234575" y="3723397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(omalla koneella)</a:t>
            </a:r>
          </a:p>
        </p:txBody>
      </p:sp>
      <p:sp>
        <p:nvSpPr>
          <p:cNvPr id="2" name="Suorakulmio 1">
            <a:extLst>
              <a:ext uri="{FF2B5EF4-FFF2-40B4-BE49-F238E27FC236}">
                <a16:creationId xmlns:a16="http://schemas.microsoft.com/office/drawing/2014/main" id="{41F95369-6BEF-12BB-31FB-D166D0CE8333}"/>
              </a:ext>
            </a:extLst>
          </p:cNvPr>
          <p:cNvSpPr/>
          <p:nvPr/>
        </p:nvSpPr>
        <p:spPr>
          <a:xfrm>
            <a:off x="1245128" y="1969691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Remote</a:t>
            </a:r>
          </a:p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Repository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</p:txBody>
      </p:sp>
      <p:cxnSp>
        <p:nvCxnSpPr>
          <p:cNvPr id="7" name="Suora nuoliyhdysviiva 6">
            <a:extLst>
              <a:ext uri="{FF2B5EF4-FFF2-40B4-BE49-F238E27FC236}">
                <a16:creationId xmlns:a16="http://schemas.microsoft.com/office/drawing/2014/main" id="{56D39795-F73D-FE44-9EDC-2C0564A06408}"/>
              </a:ext>
            </a:extLst>
          </p:cNvPr>
          <p:cNvCxnSpPr>
            <a:cxnSpLocks/>
            <a:stCxn id="2" idx="3"/>
            <a:endCxn id="5" idx="1"/>
          </p:cNvCxnSpPr>
          <p:nvPr/>
        </p:nvCxnSpPr>
        <p:spPr>
          <a:xfrm>
            <a:off x="3277128" y="2426891"/>
            <a:ext cx="94046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Tekstiruutu 18">
            <a:extLst>
              <a:ext uri="{FF2B5EF4-FFF2-40B4-BE49-F238E27FC236}">
                <a16:creationId xmlns:a16="http://schemas.microsoft.com/office/drawing/2014/main" id="{6D1EBE6F-BB8A-142D-0D8D-7FED5F8C32CB}"/>
              </a:ext>
            </a:extLst>
          </p:cNvPr>
          <p:cNvSpPr txBox="1"/>
          <p:nvPr/>
        </p:nvSpPr>
        <p:spPr>
          <a:xfrm>
            <a:off x="3437019" y="2059213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 err="1"/>
              <a:t>fork</a:t>
            </a:r>
            <a:endParaRPr lang="fi-FI" b="1"/>
          </a:p>
        </p:txBody>
      </p:sp>
    </p:spTree>
    <p:extLst>
      <p:ext uri="{BB962C8B-B14F-4D97-AF65-F5344CB8AC3E}">
        <p14:creationId xmlns:p14="http://schemas.microsoft.com/office/powerpoint/2010/main" val="26696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B771BDD1-90C2-EF43-B70C-7EBD9C6D1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93523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112F8-77C3-4059-B672-40CABC4162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2664" y="1989139"/>
            <a:ext cx="6553496" cy="3726610"/>
          </a:xfrm>
        </p:spPr>
        <p:txBody>
          <a:bodyPr anchor="t">
            <a:normAutofit/>
          </a:bodyPr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800" err="1"/>
              <a:t>Ohjelmistotuotannossa</a:t>
            </a:r>
            <a:r>
              <a:rPr lang="en-GB" sz="2800"/>
              <a:t> </a:t>
            </a:r>
            <a:r>
              <a:rPr lang="en-GB" sz="2800" err="1"/>
              <a:t>käytetään</a:t>
            </a:r>
            <a:r>
              <a:rPr lang="en-GB" sz="2800"/>
              <a:t> </a:t>
            </a:r>
            <a:r>
              <a:rPr lang="en-GB" sz="2800" err="1"/>
              <a:t>käytännössä</a:t>
            </a:r>
            <a:r>
              <a:rPr lang="en-GB" sz="2800"/>
              <a:t> </a:t>
            </a:r>
            <a:r>
              <a:rPr lang="en-GB" sz="2800" err="1"/>
              <a:t>aina</a:t>
            </a:r>
            <a:r>
              <a:rPr lang="en-GB" sz="2800"/>
              <a:t> </a:t>
            </a:r>
            <a:r>
              <a:rPr lang="en-GB" sz="2800" err="1"/>
              <a:t>versionhallintaa</a:t>
            </a:r>
            <a:endParaRPr lang="en-GB" sz="280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800" err="1"/>
              <a:t>Kehitettävän</a:t>
            </a:r>
            <a:r>
              <a:rPr lang="en-GB" sz="2800"/>
              <a:t> </a:t>
            </a:r>
            <a:r>
              <a:rPr lang="en-GB" sz="2800" err="1"/>
              <a:t>sovelluksen</a:t>
            </a:r>
            <a:r>
              <a:rPr lang="en-GB" sz="2800"/>
              <a:t> </a:t>
            </a:r>
            <a:r>
              <a:rPr lang="en-GB" sz="2800" err="1"/>
              <a:t>lähdekoodi</a:t>
            </a:r>
            <a:r>
              <a:rPr lang="en-GB" sz="2800"/>
              <a:t> </a:t>
            </a:r>
            <a:r>
              <a:rPr lang="en-GB" sz="2800" err="1"/>
              <a:t>pidetään</a:t>
            </a:r>
            <a:r>
              <a:rPr lang="en-GB" sz="2800"/>
              <a:t> </a:t>
            </a:r>
            <a:r>
              <a:rPr lang="en-GB" sz="2800" err="1"/>
              <a:t>versionhallinnassa</a:t>
            </a:r>
            <a:r>
              <a:rPr lang="en-GB" sz="2800"/>
              <a:t>, </a:t>
            </a:r>
            <a:r>
              <a:rPr lang="en-GB" sz="2800" err="1"/>
              <a:t>johon</a:t>
            </a:r>
            <a:r>
              <a:rPr lang="en-GB" sz="2800"/>
              <a:t> </a:t>
            </a:r>
            <a:r>
              <a:rPr lang="en-GB" sz="2800" err="1"/>
              <a:t>kaikilla</a:t>
            </a:r>
            <a:r>
              <a:rPr lang="en-GB" sz="2800"/>
              <a:t> </a:t>
            </a:r>
            <a:r>
              <a:rPr lang="en-GB" sz="2800" err="1"/>
              <a:t>kehittäjillä</a:t>
            </a:r>
            <a:r>
              <a:rPr lang="en-GB" sz="2800"/>
              <a:t> on </a:t>
            </a:r>
            <a:r>
              <a:rPr lang="en-GB" sz="2800" err="1"/>
              <a:t>pääsy</a:t>
            </a:r>
            <a:endParaRPr lang="en-GB" sz="280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800" err="1"/>
              <a:t>Päällekkäisten</a:t>
            </a:r>
            <a:r>
              <a:rPr lang="en-GB" sz="2800"/>
              <a:t> </a:t>
            </a:r>
            <a:r>
              <a:rPr lang="en-GB" sz="2800" err="1"/>
              <a:t>muutosten</a:t>
            </a:r>
            <a:r>
              <a:rPr lang="en-GB" sz="2800"/>
              <a:t> (conflict) </a:t>
            </a:r>
            <a:r>
              <a:rPr lang="en-GB" sz="2800" err="1"/>
              <a:t>mahdollisuus</a:t>
            </a:r>
            <a:r>
              <a:rPr lang="en-GB" sz="2800"/>
              <a:t> </a:t>
            </a:r>
            <a:r>
              <a:rPr lang="en-GB" sz="2800" err="1"/>
              <a:t>vähenee</a:t>
            </a:r>
            <a:endParaRPr lang="en-GB" sz="280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800" err="1"/>
              <a:t>Kaikki</a:t>
            </a:r>
            <a:r>
              <a:rPr lang="en-GB" sz="2800"/>
              <a:t> </a:t>
            </a:r>
            <a:r>
              <a:rPr lang="en-GB" sz="2800" err="1"/>
              <a:t>muutokset</a:t>
            </a:r>
            <a:r>
              <a:rPr lang="en-GB" sz="2800"/>
              <a:t> </a:t>
            </a:r>
            <a:r>
              <a:rPr lang="en-GB" sz="2800" err="1"/>
              <a:t>jäljitettävissä</a:t>
            </a:r>
            <a:endParaRPr lang="en-GB" sz="2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855952-D85F-442F-8812-BF181805B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360" y="6525344"/>
            <a:ext cx="4464496" cy="14401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Esityksen nimi ja lisätietoja</a:t>
            </a:r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C354F3-1E68-4F55-A5AB-5972E7195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662" y="836712"/>
            <a:ext cx="10226676" cy="853976"/>
          </a:xfrm>
        </p:spPr>
        <p:txBody>
          <a:bodyPr anchor="t">
            <a:normAutofit/>
          </a:bodyPr>
          <a:lstStyle/>
          <a:p>
            <a:r>
              <a:rPr lang="en-GB" err="1"/>
              <a:t>Versionhallinta</a:t>
            </a:r>
            <a:endParaRPr lang="en-GB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8080E3B-8FB3-4E75-908B-98ACC6C14F3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96200" y="4653136"/>
            <a:ext cx="3313138" cy="1062612"/>
          </a:xfrm>
        </p:spPr>
        <p:txBody>
          <a:bodyPr/>
          <a:lstStyle/>
          <a:p>
            <a:r>
              <a:rPr lang="en-US"/>
              <a:t> </a:t>
            </a:r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02B4CD9A-3565-4D91-83BB-AF8C16DC9A9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>
          <a:xfrm>
            <a:off x="7897813" y="1970088"/>
            <a:ext cx="3311525" cy="2682875"/>
          </a:xfrm>
        </p:spPr>
      </p:pic>
    </p:spTree>
    <p:extLst>
      <p:ext uri="{BB962C8B-B14F-4D97-AF65-F5344CB8AC3E}">
        <p14:creationId xmlns:p14="http://schemas.microsoft.com/office/powerpoint/2010/main" val="743447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2662" y="1781595"/>
            <a:ext cx="6553496" cy="372661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700" err="1"/>
              <a:t>Sovelluksen</a:t>
            </a:r>
            <a:r>
              <a:rPr lang="en-GB" sz="2700"/>
              <a:t> </a:t>
            </a:r>
            <a:r>
              <a:rPr lang="en-GB" sz="2700" err="1"/>
              <a:t>lähdekoodi</a:t>
            </a:r>
            <a:r>
              <a:rPr lang="en-GB" sz="2700"/>
              <a:t> on </a:t>
            </a:r>
            <a:r>
              <a:rPr lang="en-GB" sz="2700" err="1"/>
              <a:t>ladattavissa</a:t>
            </a:r>
            <a:r>
              <a:rPr lang="en-GB" sz="2700"/>
              <a:t> </a:t>
            </a:r>
            <a:r>
              <a:rPr lang="en-GB" sz="2700" err="1"/>
              <a:t>versionhallinnasta</a:t>
            </a:r>
            <a:r>
              <a:rPr lang="en-GB" sz="2700"/>
              <a:t> (checkout, pull, fetch)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700"/>
              <a:t>Checkout on </a:t>
            </a:r>
            <a:r>
              <a:rPr lang="en-GB" sz="2700" err="1"/>
              <a:t>tietyn</a:t>
            </a:r>
            <a:r>
              <a:rPr lang="en-GB" sz="2700"/>
              <a:t> version </a:t>
            </a:r>
            <a:r>
              <a:rPr lang="en-GB" sz="2700" err="1"/>
              <a:t>lataus</a:t>
            </a:r>
            <a:r>
              <a:rPr lang="en-GB" sz="2700"/>
              <a:t> </a:t>
            </a:r>
            <a:r>
              <a:rPr lang="en-GB" sz="2700" err="1"/>
              <a:t>eli</a:t>
            </a:r>
            <a:r>
              <a:rPr lang="en-GB" sz="2700"/>
              <a:t> </a:t>
            </a:r>
            <a:r>
              <a:rPr lang="en-GB" sz="2700" err="1"/>
              <a:t>sen</a:t>
            </a:r>
            <a:r>
              <a:rPr lang="en-GB" sz="2700"/>
              <a:t> </a:t>
            </a:r>
            <a:r>
              <a:rPr lang="en-GB" sz="2700" err="1"/>
              <a:t>kaikkien</a:t>
            </a:r>
            <a:r>
              <a:rPr lang="en-GB" sz="2700"/>
              <a:t> </a:t>
            </a:r>
            <a:r>
              <a:rPr lang="en-GB" sz="2700" err="1"/>
              <a:t>tiedostojen</a:t>
            </a:r>
            <a:r>
              <a:rPr lang="en-GB" sz="2700"/>
              <a:t> </a:t>
            </a:r>
            <a:r>
              <a:rPr lang="en-GB" sz="2700" err="1"/>
              <a:t>haku</a:t>
            </a:r>
            <a:r>
              <a:rPr lang="en-GB" sz="2700"/>
              <a:t> </a:t>
            </a:r>
            <a:r>
              <a:rPr lang="en-GB" sz="2700" err="1"/>
              <a:t>omalle</a:t>
            </a:r>
            <a:r>
              <a:rPr lang="en-GB" sz="2700"/>
              <a:t> </a:t>
            </a:r>
            <a:r>
              <a:rPr lang="en-GB" sz="2700" err="1"/>
              <a:t>koneelle</a:t>
            </a:r>
            <a:endParaRPr lang="en-GB" sz="27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700" b="1"/>
              <a:t>Pull</a:t>
            </a:r>
            <a:r>
              <a:rPr lang="en-GB" sz="2700"/>
              <a:t> </a:t>
            </a:r>
            <a:r>
              <a:rPr lang="en-GB" sz="2700" err="1"/>
              <a:t>päivittää</a:t>
            </a:r>
            <a:r>
              <a:rPr lang="en-GB" sz="2700"/>
              <a:t> </a:t>
            </a:r>
            <a:r>
              <a:rPr lang="en-GB" sz="2700" err="1"/>
              <a:t>kaiken</a:t>
            </a:r>
            <a:endParaRPr lang="en-GB" sz="27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700" b="1"/>
              <a:t>Fetch</a:t>
            </a:r>
            <a:r>
              <a:rPr lang="en-GB" sz="2700"/>
              <a:t> </a:t>
            </a:r>
            <a:r>
              <a:rPr lang="en-GB" sz="2700" err="1"/>
              <a:t>ei</a:t>
            </a:r>
            <a:r>
              <a:rPr lang="en-GB" sz="2700"/>
              <a:t> </a:t>
            </a:r>
            <a:r>
              <a:rPr lang="en-GB" sz="2700" err="1"/>
              <a:t>muuta</a:t>
            </a:r>
            <a:r>
              <a:rPr lang="en-GB" sz="2700"/>
              <a:t> </a:t>
            </a:r>
            <a:r>
              <a:rPr lang="en-GB" sz="2700" err="1"/>
              <a:t>paikallisia</a:t>
            </a:r>
            <a:r>
              <a:rPr lang="en-GB" sz="2700"/>
              <a:t> </a:t>
            </a:r>
            <a:r>
              <a:rPr lang="en-GB" sz="2700" err="1"/>
              <a:t>tiedostoja</a:t>
            </a:r>
            <a:r>
              <a:rPr lang="en-GB" sz="2700"/>
              <a:t>, </a:t>
            </a:r>
            <a:r>
              <a:rPr lang="en-GB" sz="2700" err="1"/>
              <a:t>paikalliseen</a:t>
            </a:r>
            <a:r>
              <a:rPr lang="en-GB" sz="2700"/>
              <a:t> </a:t>
            </a:r>
            <a:r>
              <a:rPr lang="en-GB" sz="2700" err="1"/>
              <a:t>säilöön</a:t>
            </a:r>
            <a:r>
              <a:rPr lang="en-GB" sz="2700"/>
              <a:t> </a:t>
            </a:r>
            <a:r>
              <a:rPr lang="en-GB" sz="2700" err="1"/>
              <a:t>tulee</a:t>
            </a:r>
            <a:r>
              <a:rPr lang="en-GB" sz="2700"/>
              <a:t> </a:t>
            </a:r>
            <a:r>
              <a:rPr lang="en-GB" sz="2700" err="1"/>
              <a:t>tieto</a:t>
            </a:r>
            <a:r>
              <a:rPr lang="en-GB" sz="2700"/>
              <a:t> </a:t>
            </a:r>
            <a:r>
              <a:rPr lang="en-GB" sz="2700" err="1"/>
              <a:t>muutuksista</a:t>
            </a:r>
            <a:endParaRPr lang="en-GB" sz="27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Versionhallinta</a:t>
            </a:r>
            <a:r>
              <a:rPr lang="en-GB"/>
              <a:t> (git)</a:t>
            </a:r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43126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Versionhallinta</a:t>
            </a:r>
            <a:endParaRPr lang="en-GB"/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Suorakulmio 4">
            <a:extLst>
              <a:ext uri="{FF2B5EF4-FFF2-40B4-BE49-F238E27FC236}">
                <a16:creationId xmlns:a16="http://schemas.microsoft.com/office/drawing/2014/main" id="{4CDAFC66-68AB-8D07-42BA-8B2DFFA9A74F}"/>
              </a:ext>
            </a:extLst>
          </p:cNvPr>
          <p:cNvSpPr/>
          <p:nvPr/>
        </p:nvSpPr>
        <p:spPr>
          <a:xfrm>
            <a:off x="2451099" y="1800312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Remote</a:t>
            </a:r>
          </a:p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Repository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B426E584-E129-212B-BDF0-DAE77365FB8F}"/>
              </a:ext>
            </a:extLst>
          </p:cNvPr>
          <p:cNvSpPr/>
          <p:nvPr/>
        </p:nvSpPr>
        <p:spPr>
          <a:xfrm>
            <a:off x="2451099" y="3330029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Local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Repository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464033D7-B7F6-EA9E-079F-B69F0DF69BAE}"/>
              </a:ext>
            </a:extLst>
          </p:cNvPr>
          <p:cNvSpPr/>
          <p:nvPr/>
        </p:nvSpPr>
        <p:spPr>
          <a:xfrm>
            <a:off x="2451099" y="4801348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Working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  <a:p>
            <a:pPr algn="ctr"/>
            <a:r>
              <a:rPr lang="fi-FI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Copy</a:t>
            </a:r>
          </a:p>
        </p:txBody>
      </p:sp>
      <p:cxnSp>
        <p:nvCxnSpPr>
          <p:cNvPr id="12" name="Suora nuoliyhdysviiva 11">
            <a:extLst>
              <a:ext uri="{FF2B5EF4-FFF2-40B4-BE49-F238E27FC236}">
                <a16:creationId xmlns:a16="http://schemas.microsoft.com/office/drawing/2014/main" id="{09C66317-5E1C-F10B-D456-202D7E2F4235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3467099" y="2714712"/>
            <a:ext cx="0" cy="6153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kstiruutu 13">
            <a:extLst>
              <a:ext uri="{FF2B5EF4-FFF2-40B4-BE49-F238E27FC236}">
                <a16:creationId xmlns:a16="http://schemas.microsoft.com/office/drawing/2014/main" id="{A8E0D730-94EF-BA04-8080-470988D68636}"/>
              </a:ext>
            </a:extLst>
          </p:cNvPr>
          <p:cNvSpPr txBox="1"/>
          <p:nvPr/>
        </p:nvSpPr>
        <p:spPr>
          <a:xfrm>
            <a:off x="3632199" y="2837704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 err="1"/>
              <a:t>git</a:t>
            </a:r>
            <a:r>
              <a:rPr lang="fi-FI" b="1"/>
              <a:t> </a:t>
            </a:r>
            <a:r>
              <a:rPr lang="fi-FI" b="1" err="1"/>
              <a:t>fetch</a:t>
            </a:r>
            <a:endParaRPr lang="fi-FI" b="1"/>
          </a:p>
        </p:txBody>
      </p:sp>
      <p:cxnSp>
        <p:nvCxnSpPr>
          <p:cNvPr id="15" name="Suora nuoliyhdysviiva 14">
            <a:extLst>
              <a:ext uri="{FF2B5EF4-FFF2-40B4-BE49-F238E27FC236}">
                <a16:creationId xmlns:a16="http://schemas.microsoft.com/office/drawing/2014/main" id="{34B12347-2919-20F0-46AB-A2D85012BA4D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3454399" y="4244429"/>
            <a:ext cx="12700" cy="5569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kstiruutu 17">
            <a:extLst>
              <a:ext uri="{FF2B5EF4-FFF2-40B4-BE49-F238E27FC236}">
                <a16:creationId xmlns:a16="http://schemas.microsoft.com/office/drawing/2014/main" id="{837A4332-7FED-EE5D-10A1-64B8F4702821}"/>
              </a:ext>
            </a:extLst>
          </p:cNvPr>
          <p:cNvSpPr txBox="1"/>
          <p:nvPr/>
        </p:nvSpPr>
        <p:spPr>
          <a:xfrm>
            <a:off x="3632199" y="4296274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 err="1"/>
              <a:t>git</a:t>
            </a:r>
            <a:r>
              <a:rPr lang="fi-FI" b="1"/>
              <a:t> </a:t>
            </a:r>
            <a:r>
              <a:rPr lang="fi-FI" b="1" err="1"/>
              <a:t>merge</a:t>
            </a:r>
            <a:endParaRPr lang="fi-FI" b="1"/>
          </a:p>
        </p:txBody>
      </p:sp>
      <p:cxnSp>
        <p:nvCxnSpPr>
          <p:cNvPr id="20" name="Suora yhdysviiva 19">
            <a:extLst>
              <a:ext uri="{FF2B5EF4-FFF2-40B4-BE49-F238E27FC236}">
                <a16:creationId xmlns:a16="http://schemas.microsoft.com/office/drawing/2014/main" id="{E7F6C305-5126-AA88-3DD6-956C9BECD788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483099" y="2257512"/>
            <a:ext cx="1557218" cy="0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uora yhdysviiva 21">
            <a:extLst>
              <a:ext uri="{FF2B5EF4-FFF2-40B4-BE49-F238E27FC236}">
                <a16:creationId xmlns:a16="http://schemas.microsoft.com/office/drawing/2014/main" id="{DD92DE47-B57B-CDF2-7E3D-0E9BE0AC0587}"/>
              </a:ext>
            </a:extLst>
          </p:cNvPr>
          <p:cNvCxnSpPr>
            <a:cxnSpLocks/>
          </p:cNvCxnSpPr>
          <p:nvPr/>
        </p:nvCxnSpPr>
        <p:spPr>
          <a:xfrm flipV="1">
            <a:off x="6040317" y="2257512"/>
            <a:ext cx="0" cy="3008434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" name="Tekstiruutu 28">
            <a:extLst>
              <a:ext uri="{FF2B5EF4-FFF2-40B4-BE49-F238E27FC236}">
                <a16:creationId xmlns:a16="http://schemas.microsoft.com/office/drawing/2014/main" id="{AD029B67-2EEC-3734-8D1B-C1875137A841}"/>
              </a:ext>
            </a:extLst>
          </p:cNvPr>
          <p:cNvSpPr txBox="1"/>
          <p:nvPr/>
        </p:nvSpPr>
        <p:spPr>
          <a:xfrm>
            <a:off x="6180388" y="3508387"/>
            <a:ext cx="17518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b="1" err="1"/>
              <a:t>git</a:t>
            </a:r>
            <a:r>
              <a:rPr lang="fi-FI" b="1"/>
              <a:t> </a:t>
            </a:r>
            <a:r>
              <a:rPr lang="fi-FI" b="1" err="1"/>
              <a:t>pull</a:t>
            </a:r>
            <a:endParaRPr lang="fi-FI" b="1"/>
          </a:p>
        </p:txBody>
      </p:sp>
      <p:cxnSp>
        <p:nvCxnSpPr>
          <p:cNvPr id="30" name="Suora nuoliyhdysviiva 29">
            <a:extLst>
              <a:ext uri="{FF2B5EF4-FFF2-40B4-BE49-F238E27FC236}">
                <a16:creationId xmlns:a16="http://schemas.microsoft.com/office/drawing/2014/main" id="{F55B4377-20A7-0F63-1951-3FB118A04BFA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4483099" y="3774744"/>
            <a:ext cx="1557218" cy="124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Suora nuoliyhdysviiva 32">
            <a:extLst>
              <a:ext uri="{FF2B5EF4-FFF2-40B4-BE49-F238E27FC236}">
                <a16:creationId xmlns:a16="http://schemas.microsoft.com/office/drawing/2014/main" id="{B304F540-99E3-22FC-B1BF-3BB7B42F4D0E}"/>
              </a:ext>
            </a:extLst>
          </p:cNvPr>
          <p:cNvCxnSpPr>
            <a:cxnSpLocks/>
          </p:cNvCxnSpPr>
          <p:nvPr/>
        </p:nvCxnSpPr>
        <p:spPr>
          <a:xfrm flipH="1">
            <a:off x="4483099" y="5253461"/>
            <a:ext cx="1557218" cy="1248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Tekstiruutu 34">
            <a:extLst>
              <a:ext uri="{FF2B5EF4-FFF2-40B4-BE49-F238E27FC236}">
                <a16:creationId xmlns:a16="http://schemas.microsoft.com/office/drawing/2014/main" id="{7E6ECF28-6D80-C402-7684-7CCCB2B3F8BF}"/>
              </a:ext>
            </a:extLst>
          </p:cNvPr>
          <p:cNvSpPr txBox="1"/>
          <p:nvPr/>
        </p:nvSpPr>
        <p:spPr>
          <a:xfrm>
            <a:off x="4516648" y="1844246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(GitHub tai vastaava)</a:t>
            </a:r>
          </a:p>
        </p:txBody>
      </p:sp>
      <p:sp>
        <p:nvSpPr>
          <p:cNvPr id="36" name="Tekstiruutu 35">
            <a:extLst>
              <a:ext uri="{FF2B5EF4-FFF2-40B4-BE49-F238E27FC236}">
                <a16:creationId xmlns:a16="http://schemas.microsoft.com/office/drawing/2014/main" id="{3F18A2C1-A43E-EA26-25E1-4DF8D0F1B63F}"/>
              </a:ext>
            </a:extLst>
          </p:cNvPr>
          <p:cNvSpPr txBox="1"/>
          <p:nvPr/>
        </p:nvSpPr>
        <p:spPr>
          <a:xfrm>
            <a:off x="4567084" y="3258881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fi-FI" b="1" err="1">
                <a:solidFill>
                  <a:schemeClr val="accent2">
                    <a:lumMod val="75000"/>
                  </a:schemeClr>
                </a:solidFill>
              </a:rPr>
              <a:t>git</a:t>
            </a:r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fi-FI" b="1" err="1">
                <a:solidFill>
                  <a:schemeClr val="accent2">
                    <a:lumMod val="75000"/>
                  </a:schemeClr>
                </a:solidFill>
              </a:rPr>
              <a:t>init</a:t>
            </a:r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37" name="Tekstiruutu 36">
            <a:extLst>
              <a:ext uri="{FF2B5EF4-FFF2-40B4-BE49-F238E27FC236}">
                <a16:creationId xmlns:a16="http://schemas.microsoft.com/office/drawing/2014/main" id="{3A154771-9485-A6BD-5703-2B2F58E174C1}"/>
              </a:ext>
            </a:extLst>
          </p:cNvPr>
          <p:cNvSpPr txBox="1"/>
          <p:nvPr/>
        </p:nvSpPr>
        <p:spPr>
          <a:xfrm>
            <a:off x="4567084" y="5475202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(oman kansion tiedostot)</a:t>
            </a:r>
          </a:p>
        </p:txBody>
      </p:sp>
      <p:sp>
        <p:nvSpPr>
          <p:cNvPr id="38" name="Tekstiruutu 37">
            <a:extLst>
              <a:ext uri="{FF2B5EF4-FFF2-40B4-BE49-F238E27FC236}">
                <a16:creationId xmlns:a16="http://schemas.microsoft.com/office/drawing/2014/main" id="{023E1342-41B4-74F7-96E4-97E8A88E1C93}"/>
              </a:ext>
            </a:extLst>
          </p:cNvPr>
          <p:cNvSpPr txBox="1"/>
          <p:nvPr/>
        </p:nvSpPr>
        <p:spPr>
          <a:xfrm>
            <a:off x="468079" y="3554018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(omalla koneella)</a:t>
            </a:r>
          </a:p>
        </p:txBody>
      </p:sp>
    </p:spTree>
    <p:extLst>
      <p:ext uri="{BB962C8B-B14F-4D97-AF65-F5344CB8AC3E}">
        <p14:creationId xmlns:p14="http://schemas.microsoft.com/office/powerpoint/2010/main" val="3083451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err="1"/>
              <a:t>Koodaaja</a:t>
            </a:r>
            <a:r>
              <a:rPr lang="en-GB" sz="2800"/>
              <a:t> </a:t>
            </a:r>
            <a:r>
              <a:rPr lang="en-GB" sz="2800" err="1"/>
              <a:t>tekee</a:t>
            </a:r>
            <a:r>
              <a:rPr lang="en-GB" sz="2800"/>
              <a:t> </a:t>
            </a:r>
            <a:r>
              <a:rPr lang="en-GB" sz="2800" err="1"/>
              <a:t>tehtävään</a:t>
            </a:r>
            <a:r>
              <a:rPr lang="en-GB" sz="2800"/>
              <a:t> </a:t>
            </a:r>
            <a:r>
              <a:rPr lang="en-GB" sz="2800" err="1"/>
              <a:t>liittyvät</a:t>
            </a:r>
            <a:r>
              <a:rPr lang="en-GB" sz="2800"/>
              <a:t> </a:t>
            </a:r>
            <a:r>
              <a:rPr lang="en-GB" sz="2800" err="1"/>
              <a:t>muutokset</a:t>
            </a:r>
            <a:r>
              <a:rPr lang="en-GB" sz="2800"/>
              <a:t> </a:t>
            </a:r>
            <a:r>
              <a:rPr lang="en-GB" sz="2800" err="1"/>
              <a:t>ja</a:t>
            </a:r>
            <a:r>
              <a:rPr lang="en-GB" sz="2800"/>
              <a:t> vie ne </a:t>
            </a:r>
            <a:r>
              <a:rPr lang="en-GB" sz="2800" err="1"/>
              <a:t>versionhallintaan</a:t>
            </a:r>
            <a:r>
              <a:rPr lang="en-GB" sz="2800"/>
              <a:t> (commit)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1"/>
              <a:t>Push</a:t>
            </a:r>
            <a:r>
              <a:rPr lang="en-GB" sz="2800"/>
              <a:t> </a:t>
            </a:r>
            <a:r>
              <a:rPr lang="en-GB" sz="2800" err="1"/>
              <a:t>päivittää</a:t>
            </a:r>
            <a:r>
              <a:rPr lang="en-GB" sz="2800"/>
              <a:t> </a:t>
            </a:r>
            <a:r>
              <a:rPr lang="en-GB" sz="2800" err="1"/>
              <a:t>tiedot</a:t>
            </a:r>
            <a:r>
              <a:rPr lang="en-GB" sz="2800"/>
              <a:t> </a:t>
            </a:r>
            <a:r>
              <a:rPr lang="en-GB" sz="2800" err="1"/>
              <a:t>paikallisesta</a:t>
            </a:r>
            <a:r>
              <a:rPr lang="en-GB" sz="2800"/>
              <a:t> </a:t>
            </a:r>
            <a:r>
              <a:rPr lang="en-GB" sz="2800" err="1"/>
              <a:t>kopiosta</a:t>
            </a:r>
            <a:r>
              <a:rPr lang="en-GB" sz="2800"/>
              <a:t> </a:t>
            </a:r>
            <a:r>
              <a:rPr lang="en-GB" sz="2800" err="1"/>
              <a:t>palvelimelle</a:t>
            </a:r>
            <a:endParaRPr lang="en-GB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err="1"/>
              <a:t>Kommitti</a:t>
            </a:r>
            <a:r>
              <a:rPr lang="en-GB" sz="2800"/>
              <a:t> on </a:t>
            </a:r>
            <a:r>
              <a:rPr lang="en-GB" sz="2800" err="1"/>
              <a:t>atominen</a:t>
            </a:r>
            <a:r>
              <a:rPr lang="en-GB" sz="2800"/>
              <a:t>. </a:t>
            </a:r>
            <a:r>
              <a:rPr lang="en-GB" sz="2800" err="1"/>
              <a:t>Onnistuu</a:t>
            </a:r>
            <a:r>
              <a:rPr lang="en-GB" sz="2800"/>
              <a:t> </a:t>
            </a:r>
            <a:r>
              <a:rPr lang="en-GB" sz="2800" err="1"/>
              <a:t>kokonaan</a:t>
            </a:r>
            <a:r>
              <a:rPr lang="en-GB" sz="2800"/>
              <a:t> tai </a:t>
            </a:r>
            <a:r>
              <a:rPr lang="en-GB" sz="2800" err="1"/>
              <a:t>peruuntuu</a:t>
            </a:r>
            <a:endParaRPr lang="en-GB" sz="280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Versionhallinta</a:t>
            </a:r>
            <a:endParaRPr lang="en-GB"/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7452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Versionhallinta</a:t>
            </a:r>
            <a:endParaRPr lang="en-GB"/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  <p:sp>
        <p:nvSpPr>
          <p:cNvPr id="5" name="Suorakulmio 4">
            <a:extLst>
              <a:ext uri="{FF2B5EF4-FFF2-40B4-BE49-F238E27FC236}">
                <a16:creationId xmlns:a16="http://schemas.microsoft.com/office/drawing/2014/main" id="{4CDAFC66-68AB-8D07-42BA-8B2DFFA9A74F}"/>
              </a:ext>
            </a:extLst>
          </p:cNvPr>
          <p:cNvSpPr/>
          <p:nvPr/>
        </p:nvSpPr>
        <p:spPr>
          <a:xfrm>
            <a:off x="2451099" y="1800312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Remote</a:t>
            </a:r>
          </a:p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Repository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9" name="Suorakulmio 8">
            <a:extLst>
              <a:ext uri="{FF2B5EF4-FFF2-40B4-BE49-F238E27FC236}">
                <a16:creationId xmlns:a16="http://schemas.microsoft.com/office/drawing/2014/main" id="{B426E584-E129-212B-BDF0-DAE77365FB8F}"/>
              </a:ext>
            </a:extLst>
          </p:cNvPr>
          <p:cNvSpPr/>
          <p:nvPr/>
        </p:nvSpPr>
        <p:spPr>
          <a:xfrm>
            <a:off x="2451099" y="3330029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Local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Repository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10" name="Suorakulmio 9">
            <a:extLst>
              <a:ext uri="{FF2B5EF4-FFF2-40B4-BE49-F238E27FC236}">
                <a16:creationId xmlns:a16="http://schemas.microsoft.com/office/drawing/2014/main" id="{464033D7-B7F6-EA9E-079F-B69F0DF69BAE}"/>
              </a:ext>
            </a:extLst>
          </p:cNvPr>
          <p:cNvSpPr/>
          <p:nvPr/>
        </p:nvSpPr>
        <p:spPr>
          <a:xfrm>
            <a:off x="2451099" y="4801348"/>
            <a:ext cx="2032000" cy="914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err="1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Working</a:t>
            </a:r>
            <a:endParaRPr lang="fi-FI">
              <a:ln>
                <a:solidFill>
                  <a:schemeClr val="accent1"/>
                </a:solidFill>
              </a:ln>
              <a:solidFill>
                <a:schemeClr val="accent1"/>
              </a:solidFill>
            </a:endParaRPr>
          </a:p>
          <a:p>
            <a:pPr algn="ctr"/>
            <a:r>
              <a:rPr lang="fi-FI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Copy</a:t>
            </a:r>
          </a:p>
        </p:txBody>
      </p:sp>
      <p:cxnSp>
        <p:nvCxnSpPr>
          <p:cNvPr id="12" name="Suora nuoliyhdysviiva 11">
            <a:extLst>
              <a:ext uri="{FF2B5EF4-FFF2-40B4-BE49-F238E27FC236}">
                <a16:creationId xmlns:a16="http://schemas.microsoft.com/office/drawing/2014/main" id="{09C66317-5E1C-F10B-D456-202D7E2F4235}"/>
              </a:ext>
            </a:extLst>
          </p:cNvPr>
          <p:cNvCxnSpPr>
            <a:cxnSpLocks/>
            <a:stCxn id="9" idx="0"/>
            <a:endCxn id="5" idx="2"/>
          </p:cNvCxnSpPr>
          <p:nvPr/>
        </p:nvCxnSpPr>
        <p:spPr>
          <a:xfrm flipV="1">
            <a:off x="3467099" y="2714712"/>
            <a:ext cx="0" cy="6153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kstiruutu 13">
            <a:extLst>
              <a:ext uri="{FF2B5EF4-FFF2-40B4-BE49-F238E27FC236}">
                <a16:creationId xmlns:a16="http://schemas.microsoft.com/office/drawing/2014/main" id="{A8E0D730-94EF-BA04-8080-470988D68636}"/>
              </a:ext>
            </a:extLst>
          </p:cNvPr>
          <p:cNvSpPr txBox="1"/>
          <p:nvPr/>
        </p:nvSpPr>
        <p:spPr>
          <a:xfrm>
            <a:off x="3632199" y="2837704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 err="1"/>
              <a:t>git</a:t>
            </a:r>
            <a:r>
              <a:rPr lang="fi-FI" b="1"/>
              <a:t> </a:t>
            </a:r>
            <a:r>
              <a:rPr lang="fi-FI" b="1" err="1"/>
              <a:t>push</a:t>
            </a:r>
            <a:endParaRPr lang="fi-FI" b="1"/>
          </a:p>
        </p:txBody>
      </p:sp>
      <p:cxnSp>
        <p:nvCxnSpPr>
          <p:cNvPr id="15" name="Suora nuoliyhdysviiva 14">
            <a:extLst>
              <a:ext uri="{FF2B5EF4-FFF2-40B4-BE49-F238E27FC236}">
                <a16:creationId xmlns:a16="http://schemas.microsoft.com/office/drawing/2014/main" id="{34B12347-2919-20F0-46AB-A2D85012BA4D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3467099" y="4244429"/>
            <a:ext cx="0" cy="5569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kstiruutu 17">
            <a:extLst>
              <a:ext uri="{FF2B5EF4-FFF2-40B4-BE49-F238E27FC236}">
                <a16:creationId xmlns:a16="http://schemas.microsoft.com/office/drawing/2014/main" id="{837A4332-7FED-EE5D-10A1-64B8F4702821}"/>
              </a:ext>
            </a:extLst>
          </p:cNvPr>
          <p:cNvSpPr txBox="1"/>
          <p:nvPr/>
        </p:nvSpPr>
        <p:spPr>
          <a:xfrm>
            <a:off x="3632199" y="4296274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 err="1"/>
              <a:t>git</a:t>
            </a:r>
            <a:r>
              <a:rPr lang="fi-FI" b="1"/>
              <a:t> </a:t>
            </a:r>
            <a:r>
              <a:rPr lang="fi-FI" b="1" err="1"/>
              <a:t>add</a:t>
            </a:r>
            <a:r>
              <a:rPr lang="fi-FI" b="1"/>
              <a:t>, </a:t>
            </a:r>
            <a:r>
              <a:rPr lang="fi-FI" b="1" err="1"/>
              <a:t>git</a:t>
            </a:r>
            <a:r>
              <a:rPr lang="fi-FI" b="1"/>
              <a:t> </a:t>
            </a:r>
            <a:r>
              <a:rPr lang="fi-FI" b="1" err="1"/>
              <a:t>commit</a:t>
            </a:r>
            <a:endParaRPr lang="fi-FI" b="1"/>
          </a:p>
        </p:txBody>
      </p:sp>
      <p:sp>
        <p:nvSpPr>
          <p:cNvPr id="35" name="Tekstiruutu 34">
            <a:extLst>
              <a:ext uri="{FF2B5EF4-FFF2-40B4-BE49-F238E27FC236}">
                <a16:creationId xmlns:a16="http://schemas.microsoft.com/office/drawing/2014/main" id="{7E6ECF28-6D80-C402-7684-7CCCB2B3F8BF}"/>
              </a:ext>
            </a:extLst>
          </p:cNvPr>
          <p:cNvSpPr txBox="1"/>
          <p:nvPr/>
        </p:nvSpPr>
        <p:spPr>
          <a:xfrm>
            <a:off x="4516648" y="1844246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(GitHub tai vastaava)</a:t>
            </a:r>
          </a:p>
        </p:txBody>
      </p:sp>
      <p:sp>
        <p:nvSpPr>
          <p:cNvPr id="37" name="Tekstiruutu 36">
            <a:extLst>
              <a:ext uri="{FF2B5EF4-FFF2-40B4-BE49-F238E27FC236}">
                <a16:creationId xmlns:a16="http://schemas.microsoft.com/office/drawing/2014/main" id="{3A154771-9485-A6BD-5703-2B2F58E174C1}"/>
              </a:ext>
            </a:extLst>
          </p:cNvPr>
          <p:cNvSpPr txBox="1"/>
          <p:nvPr/>
        </p:nvSpPr>
        <p:spPr>
          <a:xfrm>
            <a:off x="4567084" y="5475202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(oman kansion tiedostot)</a:t>
            </a:r>
          </a:p>
        </p:txBody>
      </p:sp>
      <p:sp>
        <p:nvSpPr>
          <p:cNvPr id="38" name="Tekstiruutu 37">
            <a:extLst>
              <a:ext uri="{FF2B5EF4-FFF2-40B4-BE49-F238E27FC236}">
                <a16:creationId xmlns:a16="http://schemas.microsoft.com/office/drawing/2014/main" id="{023E1342-41B4-74F7-96E4-97E8A88E1C93}"/>
              </a:ext>
            </a:extLst>
          </p:cNvPr>
          <p:cNvSpPr txBox="1"/>
          <p:nvPr/>
        </p:nvSpPr>
        <p:spPr>
          <a:xfrm>
            <a:off x="468079" y="3554018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b="1">
                <a:solidFill>
                  <a:schemeClr val="accent2">
                    <a:lumMod val="75000"/>
                  </a:schemeClr>
                </a:solidFill>
              </a:rPr>
              <a:t>(omalla koneella)</a:t>
            </a:r>
          </a:p>
        </p:txBody>
      </p:sp>
    </p:spTree>
    <p:extLst>
      <p:ext uri="{BB962C8B-B14F-4D97-AF65-F5344CB8AC3E}">
        <p14:creationId xmlns:p14="http://schemas.microsoft.com/office/powerpoint/2010/main" val="2710012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2662" y="1781595"/>
            <a:ext cx="6553496" cy="372661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700"/>
              <a:t>Oman </a:t>
            </a:r>
            <a:r>
              <a:rPr lang="en-GB" sz="2700" err="1"/>
              <a:t>kansion</a:t>
            </a:r>
            <a:r>
              <a:rPr lang="en-GB" sz="2700"/>
              <a:t> </a:t>
            </a:r>
            <a:r>
              <a:rPr lang="en-GB" sz="2700" err="1"/>
              <a:t>kytkeminen</a:t>
            </a:r>
            <a:r>
              <a:rPr lang="en-GB" sz="2700"/>
              <a:t> </a:t>
            </a:r>
            <a:r>
              <a:rPr lang="en-GB" sz="2700" err="1"/>
              <a:t>versionhallintaan</a:t>
            </a:r>
            <a:r>
              <a:rPr lang="en-GB" sz="2700"/>
              <a:t> </a:t>
            </a:r>
            <a:r>
              <a:rPr lang="en-GB" sz="2700" err="1"/>
              <a:t>ja</a:t>
            </a:r>
            <a:r>
              <a:rPr lang="en-GB" sz="2700"/>
              <a:t> </a:t>
            </a:r>
            <a:r>
              <a:rPr lang="en-GB" sz="2700" err="1"/>
              <a:t>GitHubiin</a:t>
            </a:r>
            <a:r>
              <a:rPr lang="en-GB" sz="2700"/>
              <a:t>:</a:t>
            </a:r>
          </a:p>
          <a:p>
            <a:pPr marL="814388" lvl="1" indent="-457200"/>
            <a:r>
              <a:rPr lang="en-US" sz="1800"/>
              <a:t>git </a:t>
            </a:r>
            <a:r>
              <a:rPr lang="en-US" sz="1800" err="1"/>
              <a:t>init</a:t>
            </a:r>
            <a:r>
              <a:rPr lang="en-US" sz="1800"/>
              <a:t>    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tämä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suoritetaan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omassa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hakemistossa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  <a:p>
            <a:pPr marL="814388" lvl="1" indent="-457200"/>
            <a:r>
              <a:rPr lang="en-US" sz="1800"/>
              <a:t>git add .	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lisätään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kaikki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tiedostot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commitoitavaksi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  <a:p>
            <a:pPr marL="814388" lvl="1" indent="-457200"/>
            <a:r>
              <a:rPr lang="en-US" sz="1800"/>
              <a:t>git commit -m "Eka </a:t>
            </a:r>
            <a:r>
              <a:rPr lang="en-US" sz="1800" err="1"/>
              <a:t>versio</a:t>
            </a:r>
            <a:r>
              <a:rPr lang="en-US" sz="1800"/>
              <a:t>"  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paikallinen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kommit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  <a:p>
            <a:pPr marL="814388" lvl="1" indent="-457200"/>
            <a:r>
              <a:rPr lang="en-US" sz="1800"/>
              <a:t>git remote add origin https://github.com/OMATUNNUS/OMAREPO.git</a:t>
            </a:r>
          </a:p>
          <a:p>
            <a:pPr marL="814388" lvl="1" indent="-457200"/>
            <a:r>
              <a:rPr lang="en-US" sz="1800"/>
              <a:t>git branch -M main</a:t>
            </a:r>
          </a:p>
          <a:p>
            <a:pPr marL="814388" lvl="1" indent="-457200"/>
            <a:r>
              <a:rPr lang="en-US" sz="1800"/>
              <a:t>git push -u origin main 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(push,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jolla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kommit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1800" err="1">
                <a:solidFill>
                  <a:schemeClr val="accent2">
                    <a:lumMod val="75000"/>
                  </a:schemeClr>
                </a:solidFill>
              </a:rPr>
              <a:t>GitHubiin</a:t>
            </a:r>
            <a:r>
              <a:rPr lang="en-US" sz="1800">
                <a:solidFill>
                  <a:schemeClr val="accent2">
                    <a:lumMod val="75000"/>
                  </a:schemeClr>
                </a:solidFill>
              </a:rPr>
              <a:t>)</a:t>
            </a:r>
            <a:endParaRPr lang="en-GB" sz="180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Versionhallinta</a:t>
            </a:r>
            <a:r>
              <a:rPr lang="en-GB"/>
              <a:t> (git)</a:t>
            </a:r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2873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err="1"/>
              <a:t>Koodaajan</a:t>
            </a:r>
            <a:r>
              <a:rPr lang="en-GB" sz="2600"/>
              <a:t> </a:t>
            </a:r>
            <a:r>
              <a:rPr lang="en-GB" sz="2600" err="1"/>
              <a:t>näkökulmasta</a:t>
            </a:r>
            <a:r>
              <a:rPr lang="en-GB" sz="2600"/>
              <a:t> on </a:t>
            </a:r>
            <a:r>
              <a:rPr lang="en-GB" sz="2600" err="1"/>
              <a:t>myös</a:t>
            </a:r>
            <a:r>
              <a:rPr lang="en-GB" sz="2600"/>
              <a:t> </a:t>
            </a:r>
            <a:r>
              <a:rPr lang="en-GB" sz="2600" err="1"/>
              <a:t>tarpeen</a:t>
            </a:r>
            <a:r>
              <a:rPr lang="en-GB" sz="2600"/>
              <a:t> </a:t>
            </a:r>
            <a:r>
              <a:rPr lang="en-GB" sz="2600" err="1"/>
              <a:t>huolehtia</a:t>
            </a:r>
            <a:r>
              <a:rPr lang="en-GB" sz="2600"/>
              <a:t>, </a:t>
            </a:r>
            <a:r>
              <a:rPr lang="en-GB" sz="2600" err="1"/>
              <a:t>että</a:t>
            </a:r>
            <a:r>
              <a:rPr lang="en-GB" sz="2600"/>
              <a:t> </a:t>
            </a:r>
            <a:r>
              <a:rPr lang="en-GB" sz="2600" err="1"/>
              <a:t>kommitti</a:t>
            </a:r>
            <a:r>
              <a:rPr lang="en-GB" sz="2600"/>
              <a:t> </a:t>
            </a:r>
            <a:r>
              <a:rPr lang="en-GB" sz="2600" err="1"/>
              <a:t>ei</a:t>
            </a:r>
            <a:r>
              <a:rPr lang="en-GB" sz="2600"/>
              <a:t> </a:t>
            </a:r>
            <a:r>
              <a:rPr lang="en-GB" sz="2600" err="1"/>
              <a:t>riko</a:t>
            </a:r>
            <a:r>
              <a:rPr lang="en-GB" sz="2600"/>
              <a:t> </a:t>
            </a:r>
            <a:r>
              <a:rPr lang="en-GB" sz="2600" err="1"/>
              <a:t>päähaaran</a:t>
            </a:r>
            <a:r>
              <a:rPr lang="en-GB" sz="2600"/>
              <a:t> </a:t>
            </a:r>
            <a:r>
              <a:rPr lang="en-GB" sz="2600" err="1"/>
              <a:t>toimintaa</a:t>
            </a:r>
            <a:endParaRPr lang="en-GB" sz="26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err="1"/>
              <a:t>Versionhallintaan</a:t>
            </a:r>
            <a:r>
              <a:rPr lang="en-GB" sz="2600"/>
              <a:t> </a:t>
            </a:r>
            <a:r>
              <a:rPr lang="en-GB" sz="2600" err="1"/>
              <a:t>viedään</a:t>
            </a:r>
            <a:r>
              <a:rPr lang="en-GB" sz="2600"/>
              <a:t> </a:t>
            </a:r>
            <a:r>
              <a:rPr lang="en-GB" sz="2600" err="1"/>
              <a:t>toimiva</a:t>
            </a:r>
            <a:r>
              <a:rPr lang="en-GB" sz="2600"/>
              <a:t> </a:t>
            </a:r>
            <a:r>
              <a:rPr lang="en-GB" sz="2600" err="1"/>
              <a:t>toteutus</a:t>
            </a:r>
            <a:r>
              <a:rPr lang="en-GB" sz="2600"/>
              <a:t> tai </a:t>
            </a:r>
            <a:r>
              <a:rPr lang="en-GB" sz="2600" err="1"/>
              <a:t>sen</a:t>
            </a:r>
            <a:r>
              <a:rPr lang="en-GB" sz="2600"/>
              <a:t> </a:t>
            </a:r>
            <a:r>
              <a:rPr lang="en-GB" sz="2600" err="1"/>
              <a:t>osa</a:t>
            </a:r>
            <a:endParaRPr lang="en-GB" sz="26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err="1"/>
              <a:t>Versionhallintaohjelmisto</a:t>
            </a:r>
            <a:r>
              <a:rPr lang="en-GB" sz="2600"/>
              <a:t> </a:t>
            </a:r>
            <a:r>
              <a:rPr lang="en-GB" sz="2600" err="1"/>
              <a:t>huolehtii</a:t>
            </a:r>
            <a:r>
              <a:rPr lang="en-GB" sz="2600"/>
              <a:t> </a:t>
            </a:r>
            <a:r>
              <a:rPr lang="en-GB" sz="2600" err="1"/>
              <a:t>vientien</a:t>
            </a:r>
            <a:r>
              <a:rPr lang="en-GB" sz="2600"/>
              <a:t> </a:t>
            </a:r>
            <a:r>
              <a:rPr lang="en-GB" sz="2600" err="1"/>
              <a:t>aikaleimoista</a:t>
            </a:r>
            <a:r>
              <a:rPr lang="en-GB" sz="2600"/>
              <a:t> </a:t>
            </a:r>
            <a:r>
              <a:rPr lang="en-GB" sz="2600" err="1"/>
              <a:t>ja</a:t>
            </a:r>
            <a:r>
              <a:rPr lang="en-GB" sz="2600"/>
              <a:t> </a:t>
            </a:r>
            <a:r>
              <a:rPr lang="en-GB" sz="2600" err="1"/>
              <a:t>siitä</a:t>
            </a:r>
            <a:r>
              <a:rPr lang="en-GB" sz="2600"/>
              <a:t> </a:t>
            </a:r>
            <a:r>
              <a:rPr lang="en-GB" sz="2600" err="1"/>
              <a:t>kuka</a:t>
            </a:r>
            <a:r>
              <a:rPr lang="en-GB" sz="2600"/>
              <a:t> on </a:t>
            </a:r>
            <a:r>
              <a:rPr lang="en-GB" sz="2600" err="1"/>
              <a:t>tehnyt</a:t>
            </a:r>
            <a:r>
              <a:rPr lang="en-GB" sz="2600"/>
              <a:t> </a:t>
            </a:r>
            <a:r>
              <a:rPr lang="en-GB" sz="2600" err="1"/>
              <a:t>minkäkin</a:t>
            </a:r>
            <a:r>
              <a:rPr lang="en-GB" sz="2600"/>
              <a:t> </a:t>
            </a:r>
            <a:r>
              <a:rPr lang="en-GB" sz="2600" err="1"/>
              <a:t>muutoksen</a:t>
            </a:r>
            <a:endParaRPr lang="en-GB" sz="26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Versionhallinta</a:t>
            </a:r>
            <a:endParaRPr lang="en-GB"/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26996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0C2665-976A-4F10-93D9-8A2AC3DB31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err="1"/>
              <a:t>Versionhallintaohjelmisto</a:t>
            </a:r>
            <a:r>
              <a:rPr lang="en-GB" sz="2600"/>
              <a:t> </a:t>
            </a:r>
            <a:r>
              <a:rPr lang="en-GB" sz="2600" err="1"/>
              <a:t>huolehtii</a:t>
            </a:r>
            <a:r>
              <a:rPr lang="en-GB" sz="2600"/>
              <a:t> </a:t>
            </a:r>
            <a:r>
              <a:rPr lang="en-GB" sz="2600" err="1"/>
              <a:t>myös</a:t>
            </a:r>
            <a:r>
              <a:rPr lang="en-GB" sz="2600"/>
              <a:t> </a:t>
            </a:r>
            <a:r>
              <a:rPr lang="en-GB" sz="2600" err="1"/>
              <a:t>muutosten</a:t>
            </a:r>
            <a:r>
              <a:rPr lang="en-GB" sz="2600"/>
              <a:t> </a:t>
            </a:r>
            <a:r>
              <a:rPr lang="en-GB" sz="2600" err="1"/>
              <a:t>yhdistämisestä</a:t>
            </a:r>
            <a:r>
              <a:rPr lang="en-GB" sz="2600"/>
              <a:t> </a:t>
            </a:r>
            <a:r>
              <a:rPr lang="en-GB" sz="2600" err="1"/>
              <a:t>versionhallinnassa</a:t>
            </a:r>
            <a:r>
              <a:rPr lang="en-GB" sz="2600"/>
              <a:t> </a:t>
            </a:r>
            <a:r>
              <a:rPr lang="en-GB" sz="2600" err="1"/>
              <a:t>olevaan</a:t>
            </a:r>
            <a:r>
              <a:rPr lang="en-GB" sz="2600"/>
              <a:t> </a:t>
            </a:r>
            <a:r>
              <a:rPr lang="en-GB" sz="2600" err="1"/>
              <a:t>koodiin</a:t>
            </a:r>
            <a:r>
              <a:rPr lang="en-GB" sz="2600"/>
              <a:t> (merge)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err="1"/>
              <a:t>Uusien</a:t>
            </a:r>
            <a:r>
              <a:rPr lang="en-GB" sz="2600"/>
              <a:t> </a:t>
            </a:r>
            <a:r>
              <a:rPr lang="en-GB" sz="2600" err="1"/>
              <a:t>ominaisuuksien</a:t>
            </a:r>
            <a:r>
              <a:rPr lang="en-GB" sz="2600"/>
              <a:t> </a:t>
            </a:r>
            <a:r>
              <a:rPr lang="en-GB" sz="2600" err="1"/>
              <a:t>kehittämistä</a:t>
            </a:r>
            <a:r>
              <a:rPr lang="en-GB" sz="2600"/>
              <a:t> </a:t>
            </a:r>
            <a:r>
              <a:rPr lang="en-GB" sz="2600" err="1"/>
              <a:t>varten</a:t>
            </a:r>
            <a:r>
              <a:rPr lang="en-GB" sz="2600"/>
              <a:t> </a:t>
            </a:r>
            <a:r>
              <a:rPr lang="en-GB" sz="2600" err="1"/>
              <a:t>voidaan</a:t>
            </a:r>
            <a:r>
              <a:rPr lang="en-GB" sz="2600"/>
              <a:t> </a:t>
            </a:r>
            <a:r>
              <a:rPr lang="en-GB" sz="2600" err="1"/>
              <a:t>tehdä</a:t>
            </a:r>
            <a:r>
              <a:rPr lang="en-GB" sz="2600"/>
              <a:t> </a:t>
            </a:r>
            <a:r>
              <a:rPr lang="en-GB" sz="2600" err="1"/>
              <a:t>haaroja</a:t>
            </a:r>
            <a:r>
              <a:rPr lang="en-GB" sz="2600"/>
              <a:t> (branch)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600" err="1"/>
              <a:t>Haarojen</a:t>
            </a:r>
            <a:r>
              <a:rPr lang="en-GB" sz="2600"/>
              <a:t> </a:t>
            </a:r>
            <a:r>
              <a:rPr lang="en-GB" sz="2600" err="1"/>
              <a:t>käyttö</a:t>
            </a:r>
            <a:r>
              <a:rPr lang="en-GB" sz="2600"/>
              <a:t> </a:t>
            </a:r>
            <a:r>
              <a:rPr lang="en-GB" sz="2600" err="1"/>
              <a:t>voi</a:t>
            </a:r>
            <a:r>
              <a:rPr lang="en-GB" sz="2600"/>
              <a:t> </a:t>
            </a:r>
            <a:r>
              <a:rPr lang="en-GB" sz="2600" err="1"/>
              <a:t>aiheuttaa</a:t>
            </a:r>
            <a:r>
              <a:rPr lang="en-GB" sz="2600"/>
              <a:t> </a:t>
            </a:r>
            <a:r>
              <a:rPr lang="en-GB" sz="2600" err="1"/>
              <a:t>ongelmia</a:t>
            </a:r>
            <a:r>
              <a:rPr lang="en-GB" sz="2600"/>
              <a:t> </a:t>
            </a:r>
            <a:r>
              <a:rPr lang="en-GB" sz="2600" err="1"/>
              <a:t>kun</a:t>
            </a:r>
            <a:r>
              <a:rPr lang="en-GB" sz="2600"/>
              <a:t> </a:t>
            </a:r>
            <a:r>
              <a:rPr lang="en-GB" sz="2600" err="1"/>
              <a:t>muutokset</a:t>
            </a:r>
            <a:r>
              <a:rPr lang="en-GB" sz="2600"/>
              <a:t> </a:t>
            </a:r>
            <a:r>
              <a:rPr lang="en-GB" sz="2600" err="1"/>
              <a:t>yhdistetään</a:t>
            </a:r>
            <a:r>
              <a:rPr lang="en-GB" sz="2600"/>
              <a:t> </a:t>
            </a:r>
            <a:r>
              <a:rPr lang="en-GB" sz="2600" err="1"/>
              <a:t>päähaaraan</a:t>
            </a:r>
            <a:r>
              <a:rPr lang="en-GB" sz="2600"/>
              <a:t> (trunk tai main)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5DF27-7759-4CF1-9F85-FDE6A2D86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Esityksen nimi ja lisätietoja</a:t>
            </a:r>
            <a:endParaRPr lang="fi-FI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159D53-0891-40CF-B87C-D24214B2D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Versionhallinta</a:t>
            </a:r>
            <a:endParaRPr lang="en-GB"/>
          </a:p>
        </p:txBody>
      </p:sp>
      <p:pic>
        <p:nvPicPr>
          <p:cNvPr id="8" name="Picture Placeholder 7" descr="Empty speech bubbles">
            <a:extLst>
              <a:ext uri="{FF2B5EF4-FFF2-40B4-BE49-F238E27FC236}">
                <a16:creationId xmlns:a16="http://schemas.microsoft.com/office/drawing/2014/main" id="{82BB9548-D5EE-4463-8EFB-AF68DBFEF7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6" r="886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CE010D-657F-4BB2-8543-4EE3D9A065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4725919"/>
      </p:ext>
    </p:extLst>
  </p:cSld>
  <p:clrMapOvr>
    <a:masterClrMapping/>
  </p:clrMapOvr>
</p:sld>
</file>

<file path=ppt/theme/theme1.xml><?xml version="1.0" encoding="utf-8"?>
<a:theme xmlns:a="http://schemas.openxmlformats.org/drawingml/2006/main" name="SeAMK_powerpoint_sininen">
  <a:themeElements>
    <a:clrScheme name="SeAMK">
      <a:dk1>
        <a:srgbClr val="1E1E1E"/>
      </a:dk1>
      <a:lt1>
        <a:srgbClr val="FEFFFE"/>
      </a:lt1>
      <a:dk2>
        <a:srgbClr val="616365"/>
      </a:dk2>
      <a:lt2>
        <a:srgbClr val="E0E1DD"/>
      </a:lt2>
      <a:accent1>
        <a:srgbClr val="201751"/>
      </a:accent1>
      <a:accent2>
        <a:srgbClr val="FFB964"/>
      </a:accent2>
      <a:accent3>
        <a:srgbClr val="D0D2D2"/>
      </a:accent3>
      <a:accent4>
        <a:srgbClr val="00AEEF"/>
      </a:accent4>
      <a:accent5>
        <a:srgbClr val="989999"/>
      </a:accent5>
      <a:accent6>
        <a:srgbClr val="93C21F"/>
      </a:accent6>
      <a:hlink>
        <a:srgbClr val="00AEEF"/>
      </a:hlink>
      <a:folHlink>
        <a:srgbClr val="CD107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sitys110" id="{8ED6D0F4-D524-ED46-87F8-3F003B2E2DC9}" vid="{A3FAFAA1-2D3F-064A-A220-1AE9323D0855}"/>
    </a:ext>
  </a:extLst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Asiakirja" ma:contentTypeID="0x010100C4471CAE6C8B1545BA6A93026C22D915" ma:contentTypeVersion="2" ma:contentTypeDescription="Luo uusi asiakirja." ma:contentTypeScope="" ma:versionID="ff0ad52e4774c5484af63ace93412597">
  <xsd:schema xmlns:xsd="http://www.w3.org/2001/XMLSchema" xmlns:xs="http://www.w3.org/2001/XMLSchema" xmlns:p="http://schemas.microsoft.com/office/2006/metadata/properties" xmlns:ns2="3e86a4b0-0db2-4451-9416-8f78664d0f70" targetNamespace="http://schemas.microsoft.com/office/2006/metadata/properties" ma:root="true" ma:fieldsID="1dc7f3c3feea150e2ecf98e5cbd66121" ns2:_="">
    <xsd:import namespace="3e86a4b0-0db2-4451-9416-8f78664d0f7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86a4b0-0db2-4451-9416-8f78664d0f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Sisältölaji"/>
        <xsd:element ref="dc:title" minOccurs="0" maxOccurs="1" ma:index="4" ma:displayName="Otsikk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08B47E5-3B87-4C23-91E1-C4770B74E9BE}">
  <ds:schemaRefs>
    <ds:schemaRef ds:uri="3e86a4b0-0db2-4451-9416-8f78664d0f7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25E22D9-D0F3-4199-8C5D-7738B2E6B552}">
  <ds:schemaRefs>
    <ds:schemaRef ds:uri="3e86a4b0-0db2-4451-9416-8f78664d0f7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AC4BE06-8501-400F-AE10-01A3ABE2EA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1_SeAMK_ppt_sininen</Template>
  <TotalTime>331</TotalTime>
  <Words>792</Words>
  <Application>Microsoft Office PowerPoint</Application>
  <PresentationFormat>Laajakuva</PresentationFormat>
  <Paragraphs>166</Paragraphs>
  <Slides>19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4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19</vt:i4>
      </vt:variant>
    </vt:vector>
  </HeadingPairs>
  <TitlesOfParts>
    <vt:vector size="24" baseType="lpstr">
      <vt:lpstr>Arial</vt:lpstr>
      <vt:lpstr>Alte DIN 1451 Mittelschrift</vt:lpstr>
      <vt:lpstr>Calibri</vt:lpstr>
      <vt:lpstr>Nunito</vt:lpstr>
      <vt:lpstr>SeAMK_powerpoint_sininen</vt:lpstr>
      <vt:lpstr>Ohjelmistotuotannon perusteet</vt:lpstr>
      <vt:lpstr>Versionhallinta</vt:lpstr>
      <vt:lpstr>Versionhallinta (git)</vt:lpstr>
      <vt:lpstr>Versionhallinta</vt:lpstr>
      <vt:lpstr>Versionhallinta</vt:lpstr>
      <vt:lpstr>Versionhallinta</vt:lpstr>
      <vt:lpstr>Versionhallinta (git)</vt:lpstr>
      <vt:lpstr>Versionhallinta</vt:lpstr>
      <vt:lpstr>Versionhallinta</vt:lpstr>
      <vt:lpstr>Versionhallinta</vt:lpstr>
      <vt:lpstr>Yhteistyö</vt:lpstr>
      <vt:lpstr>Yhteistyö</vt:lpstr>
      <vt:lpstr>Yhteistyö</vt:lpstr>
      <vt:lpstr>Yhteistyö </vt:lpstr>
      <vt:lpstr>Yhteistyö </vt:lpstr>
      <vt:lpstr>Yhteistyö </vt:lpstr>
      <vt:lpstr>Yhteistyö (fork ja pull malli) </vt:lpstr>
      <vt:lpstr>Versionhallinta (fork) </vt:lpstr>
      <vt:lpstr>PowerPoint-esitys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Ohjelmistotuotannon perusteet</dc:title>
  <dc:creator>Yli-Hemminki, Juha</dc:creator>
  <cp:lastModifiedBy>Yli-Hemminki, Juha</cp:lastModifiedBy>
  <cp:revision>2</cp:revision>
  <dcterms:created xsi:type="dcterms:W3CDTF">2022-01-27T12:57:09Z</dcterms:created>
  <dcterms:modified xsi:type="dcterms:W3CDTF">2023-09-06T13:10:21Z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0x010100C4471CAE6C8B1545BA6A93026C22D915</vt:lpwstr>
  </property>
</Properties>
</file>